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79" r:id="rId4"/>
    <p:sldId id="280" r:id="rId5"/>
    <p:sldId id="272" r:id="rId6"/>
    <p:sldId id="277" r:id="rId7"/>
    <p:sldId id="271" r:id="rId8"/>
    <p:sldId id="273" r:id="rId9"/>
    <p:sldId id="278" r:id="rId10"/>
    <p:sldId id="266" r:id="rId11"/>
    <p:sldId id="269" r:id="rId12"/>
    <p:sldId id="270" r:id="rId13"/>
    <p:sldId id="267" r:id="rId14"/>
    <p:sldId id="274" r:id="rId15"/>
    <p:sldId id="282" r:id="rId16"/>
    <p:sldId id="258" r:id="rId17"/>
    <p:sldId id="260" r:id="rId18"/>
    <p:sldId id="259" r:id="rId19"/>
    <p:sldId id="261" r:id="rId20"/>
    <p:sldId id="281" r:id="rId21"/>
    <p:sldId id="264" r:id="rId22"/>
    <p:sldId id="276" r:id="rId23"/>
    <p:sldId id="265" r:id="rId24"/>
    <p:sldId id="283" r:id="rId25"/>
    <p:sldId id="262"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7BB26-CA87-054F-9BF2-BAF0763FF7A1}" v="37" dt="2021-01-20T18:11:48.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18"/>
    <p:restoredTop sz="94689"/>
  </p:normalViewPr>
  <p:slideViewPr>
    <p:cSldViewPr snapToGrid="0" snapToObjects="1">
      <p:cViewPr varScale="1">
        <p:scale>
          <a:sx n="110" d="100"/>
          <a:sy n="110" d="100"/>
        </p:scale>
        <p:origin x="3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Ann Davenport" userId="2f41aa4c46543a12" providerId="LiveId" clId="{549E030D-710B-8A48-BB94-CE74AE25E897}"/>
    <pc:docChg chg="undo custSel mod addSld delSld modSld sldOrd">
      <pc:chgData name="Patricia Ann Davenport" userId="2f41aa4c46543a12" providerId="LiveId" clId="{549E030D-710B-8A48-BB94-CE74AE25E897}" dt="2020-10-26T20:45:08.008" v="1213" actId="1076"/>
      <pc:docMkLst>
        <pc:docMk/>
      </pc:docMkLst>
      <pc:sldChg chg="modSp mod">
        <pc:chgData name="Patricia Ann Davenport" userId="2f41aa4c46543a12" providerId="LiveId" clId="{549E030D-710B-8A48-BB94-CE74AE25E897}" dt="2020-10-26T19:52:21.871" v="339" actId="14100"/>
        <pc:sldMkLst>
          <pc:docMk/>
          <pc:sldMk cId="1427512293" sldId="257"/>
        </pc:sldMkLst>
        <pc:spChg chg="mod">
          <ac:chgData name="Patricia Ann Davenport" userId="2f41aa4c46543a12" providerId="LiveId" clId="{549E030D-710B-8A48-BB94-CE74AE25E897}" dt="2020-10-26T19:52:21.871" v="339" actId="14100"/>
          <ac:spMkLst>
            <pc:docMk/>
            <pc:sldMk cId="1427512293" sldId="257"/>
            <ac:spMk id="2" creationId="{67F0215F-8539-2841-A5A5-9F72A47DA4D3}"/>
          </ac:spMkLst>
        </pc:spChg>
        <pc:spChg chg="mod">
          <ac:chgData name="Patricia Ann Davenport" userId="2f41aa4c46543a12" providerId="LiveId" clId="{549E030D-710B-8A48-BB94-CE74AE25E897}" dt="2020-10-26T19:52:13.962" v="337" actId="1076"/>
          <ac:spMkLst>
            <pc:docMk/>
            <pc:sldMk cId="1427512293" sldId="257"/>
            <ac:spMk id="3" creationId="{3ABCC2FD-E43B-FD46-999D-EADD6B51543B}"/>
          </ac:spMkLst>
        </pc:spChg>
      </pc:sldChg>
      <pc:sldChg chg="addSp delSp modSp mod">
        <pc:chgData name="Patricia Ann Davenport" userId="2f41aa4c46543a12" providerId="LiveId" clId="{549E030D-710B-8A48-BB94-CE74AE25E897}" dt="2020-10-26T19:53:15.957" v="347" actId="1076"/>
        <pc:sldMkLst>
          <pc:docMk/>
          <pc:sldMk cId="655739374" sldId="258"/>
        </pc:sldMkLst>
        <pc:spChg chg="mod">
          <ac:chgData name="Patricia Ann Davenport" userId="2f41aa4c46543a12" providerId="LiveId" clId="{549E030D-710B-8A48-BB94-CE74AE25E897}" dt="2020-10-26T19:53:12.551" v="346" actId="1076"/>
          <ac:spMkLst>
            <pc:docMk/>
            <pc:sldMk cId="655739374" sldId="258"/>
            <ac:spMk id="2" creationId="{CC0D6FF8-12AA-E746-8C64-97FA6AF247A1}"/>
          </ac:spMkLst>
        </pc:spChg>
        <pc:spChg chg="del">
          <ac:chgData name="Patricia Ann Davenport" userId="2f41aa4c46543a12" providerId="LiveId" clId="{549E030D-710B-8A48-BB94-CE74AE25E897}" dt="2020-10-26T19:52:45.265" v="340" actId="26606"/>
          <ac:spMkLst>
            <pc:docMk/>
            <pc:sldMk cId="655739374" sldId="258"/>
            <ac:spMk id="71" creationId="{8A7BA06D-B3FF-4E91-8639-B4569AE3AA23}"/>
          </ac:spMkLst>
        </pc:spChg>
        <pc:spChg chg="del">
          <ac:chgData name="Patricia Ann Davenport" userId="2f41aa4c46543a12" providerId="LiveId" clId="{549E030D-710B-8A48-BB94-CE74AE25E897}" dt="2020-10-26T19:52:45.265" v="340" actId="26606"/>
          <ac:spMkLst>
            <pc:docMk/>
            <pc:sldMk cId="655739374" sldId="258"/>
            <ac:spMk id="73" creationId="{2B30C86D-5A07-48BC-9C9D-6F9A2DB1E9E1}"/>
          </ac:spMkLst>
        </pc:spChg>
        <pc:spChg chg="del">
          <ac:chgData name="Patricia Ann Davenport" userId="2f41aa4c46543a12" providerId="LiveId" clId="{549E030D-710B-8A48-BB94-CE74AE25E897}" dt="2020-10-26T19:52:45.265" v="340" actId="26606"/>
          <ac:spMkLst>
            <pc:docMk/>
            <pc:sldMk cId="655739374" sldId="258"/>
            <ac:spMk id="75" creationId="{DCE1AED4-C7FF-4468-BF54-4470A0A3E283}"/>
          </ac:spMkLst>
        </pc:spChg>
        <pc:spChg chg="del">
          <ac:chgData name="Patricia Ann Davenport" userId="2f41aa4c46543a12" providerId="LiveId" clId="{549E030D-710B-8A48-BB94-CE74AE25E897}" dt="2020-10-26T19:52:45.265" v="340" actId="26606"/>
          <ac:spMkLst>
            <pc:docMk/>
            <pc:sldMk cId="655739374" sldId="258"/>
            <ac:spMk id="77" creationId="{BDE94FAB-AA60-43B4-A2C3-3A940B9A951A}"/>
          </ac:spMkLst>
        </pc:spChg>
        <pc:spChg chg="add">
          <ac:chgData name="Patricia Ann Davenport" userId="2f41aa4c46543a12" providerId="LiveId" clId="{549E030D-710B-8A48-BB94-CE74AE25E897}" dt="2020-10-26T19:52:45.265" v="340" actId="26606"/>
          <ac:spMkLst>
            <pc:docMk/>
            <pc:sldMk cId="655739374" sldId="258"/>
            <ac:spMk id="135" creationId="{8A7BA06D-B3FF-4E91-8639-B4569AE3AA23}"/>
          </ac:spMkLst>
        </pc:spChg>
        <pc:spChg chg="add">
          <ac:chgData name="Patricia Ann Davenport" userId="2f41aa4c46543a12" providerId="LiveId" clId="{549E030D-710B-8A48-BB94-CE74AE25E897}" dt="2020-10-26T19:52:45.265" v="340" actId="26606"/>
          <ac:spMkLst>
            <pc:docMk/>
            <pc:sldMk cId="655739374" sldId="258"/>
            <ac:spMk id="137" creationId="{2B30C86D-5A07-48BC-9C9D-6F9A2DB1E9E1}"/>
          </ac:spMkLst>
        </pc:spChg>
        <pc:spChg chg="add">
          <ac:chgData name="Patricia Ann Davenport" userId="2f41aa4c46543a12" providerId="LiveId" clId="{549E030D-710B-8A48-BB94-CE74AE25E897}" dt="2020-10-26T19:52:45.265" v="340" actId="26606"/>
          <ac:spMkLst>
            <pc:docMk/>
            <pc:sldMk cId="655739374" sldId="258"/>
            <ac:spMk id="139" creationId="{80E5FECD-C9FF-49B3-B1FD-6B2D855C4AD5}"/>
          </ac:spMkLst>
        </pc:spChg>
        <pc:spChg chg="add">
          <ac:chgData name="Patricia Ann Davenport" userId="2f41aa4c46543a12" providerId="LiveId" clId="{549E030D-710B-8A48-BB94-CE74AE25E897}" dt="2020-10-26T19:52:45.265" v="340" actId="26606"/>
          <ac:spMkLst>
            <pc:docMk/>
            <pc:sldMk cId="655739374" sldId="258"/>
            <ac:spMk id="141" creationId="{F5569EEC-E12F-4856-B407-02B2813A4AA5}"/>
          </ac:spMkLst>
        </pc:spChg>
        <pc:spChg chg="add">
          <ac:chgData name="Patricia Ann Davenport" userId="2f41aa4c46543a12" providerId="LiveId" clId="{549E030D-710B-8A48-BB94-CE74AE25E897}" dt="2020-10-26T19:52:45.265" v="340" actId="26606"/>
          <ac:spMkLst>
            <pc:docMk/>
            <pc:sldMk cId="655739374" sldId="258"/>
            <ac:spMk id="143" creationId="{CF860788-3A6A-45A3-B3F1-06F159665603}"/>
          </ac:spMkLst>
        </pc:spChg>
        <pc:spChg chg="add">
          <ac:chgData name="Patricia Ann Davenport" userId="2f41aa4c46543a12" providerId="LiveId" clId="{549E030D-710B-8A48-BB94-CE74AE25E897}" dt="2020-10-26T19:52:45.265" v="340" actId="26606"/>
          <ac:spMkLst>
            <pc:docMk/>
            <pc:sldMk cId="655739374" sldId="258"/>
            <ac:spMk id="145" creationId="{DF1E3393-B852-4883-B778-ED3525112942}"/>
          </ac:spMkLst>
        </pc:spChg>
        <pc:spChg chg="add">
          <ac:chgData name="Patricia Ann Davenport" userId="2f41aa4c46543a12" providerId="LiveId" clId="{549E030D-710B-8A48-BB94-CE74AE25E897}" dt="2020-10-26T19:52:45.265" v="340" actId="26606"/>
          <ac:spMkLst>
            <pc:docMk/>
            <pc:sldMk cId="655739374" sldId="258"/>
            <ac:spMk id="147" creationId="{39853D09-4205-4CC7-83EB-288E886AC9E4}"/>
          </ac:spMkLst>
        </pc:spChg>
        <pc:spChg chg="add">
          <ac:chgData name="Patricia Ann Davenport" userId="2f41aa4c46543a12" providerId="LiveId" clId="{549E030D-710B-8A48-BB94-CE74AE25E897}" dt="2020-10-26T19:52:45.265" v="340" actId="26606"/>
          <ac:spMkLst>
            <pc:docMk/>
            <pc:sldMk cId="655739374" sldId="258"/>
            <ac:spMk id="149" creationId="{0D040B79-3E73-4A31-840D-D6B9C9FDFC46}"/>
          </ac:spMkLst>
        </pc:spChg>
        <pc:spChg chg="add">
          <ac:chgData name="Patricia Ann Davenport" userId="2f41aa4c46543a12" providerId="LiveId" clId="{549E030D-710B-8A48-BB94-CE74AE25E897}" dt="2020-10-26T19:52:45.265" v="340" actId="26606"/>
          <ac:spMkLst>
            <pc:docMk/>
            <pc:sldMk cId="655739374" sldId="258"/>
            <ac:spMk id="151" creationId="{156C6AE5-3F8B-42AC-9EA4-1B686A11E93F}"/>
          </ac:spMkLst>
        </pc:spChg>
        <pc:picChg chg="mod ord">
          <ac:chgData name="Patricia Ann Davenport" userId="2f41aa4c46543a12" providerId="LiveId" clId="{549E030D-710B-8A48-BB94-CE74AE25E897}" dt="2020-10-26T19:53:15.957" v="347" actId="1076"/>
          <ac:picMkLst>
            <pc:docMk/>
            <pc:sldMk cId="655739374" sldId="258"/>
            <ac:picMk id="1026" creationId="{F297A321-7868-1C4A-B567-13E8EF7A7E78}"/>
          </ac:picMkLst>
        </pc:picChg>
      </pc:sldChg>
      <pc:sldChg chg="addSp delSp modSp new mod setBg">
        <pc:chgData name="Patricia Ann Davenport" userId="2f41aa4c46543a12" providerId="LiveId" clId="{549E030D-710B-8A48-BB94-CE74AE25E897}" dt="2020-10-26T20:04:43.804" v="666" actId="26606"/>
        <pc:sldMkLst>
          <pc:docMk/>
          <pc:sldMk cId="4170021287" sldId="259"/>
        </pc:sldMkLst>
        <pc:spChg chg="mod">
          <ac:chgData name="Patricia Ann Davenport" userId="2f41aa4c46543a12" providerId="LiveId" clId="{549E030D-710B-8A48-BB94-CE74AE25E897}" dt="2020-10-26T20:04:43.804" v="666" actId="26606"/>
          <ac:spMkLst>
            <pc:docMk/>
            <pc:sldMk cId="4170021287" sldId="259"/>
            <ac:spMk id="2" creationId="{4BDDD830-62F2-1049-8E7A-FD91D20AD995}"/>
          </ac:spMkLst>
        </pc:spChg>
        <pc:spChg chg="add del mod">
          <ac:chgData name="Patricia Ann Davenport" userId="2f41aa4c46543a12" providerId="LiveId" clId="{549E030D-710B-8A48-BB94-CE74AE25E897}" dt="2020-10-26T20:04:43.804" v="666" actId="26606"/>
          <ac:spMkLst>
            <pc:docMk/>
            <pc:sldMk cId="4170021287" sldId="259"/>
            <ac:spMk id="3" creationId="{6C43103F-D1F6-E24E-970B-577FF3DEB6E3}"/>
          </ac:spMkLst>
        </pc:spChg>
        <pc:spChg chg="add del">
          <ac:chgData name="Patricia Ann Davenport" userId="2f41aa4c46543a12" providerId="LiveId" clId="{549E030D-710B-8A48-BB94-CE74AE25E897}" dt="2020-10-26T20:04:40.820" v="663" actId="26606"/>
          <ac:spMkLst>
            <pc:docMk/>
            <pc:sldMk cId="4170021287" sldId="259"/>
            <ac:spMk id="9" creationId="{9DBC8166-481C-4473-95F5-9A5B9073B7F1}"/>
          </ac:spMkLst>
        </pc:spChg>
        <pc:spChg chg="add del">
          <ac:chgData name="Patricia Ann Davenport" userId="2f41aa4c46543a12" providerId="LiveId" clId="{549E030D-710B-8A48-BB94-CE74AE25E897}" dt="2020-10-26T20:04:40.820" v="663" actId="26606"/>
          <ac:spMkLst>
            <pc:docMk/>
            <pc:sldMk cId="4170021287" sldId="259"/>
            <ac:spMk id="11" creationId="{A5A5CE6E-90AF-4D43-A014-1F9EC83EB93D}"/>
          </ac:spMkLst>
        </pc:spChg>
        <pc:spChg chg="add del">
          <ac:chgData name="Patricia Ann Davenport" userId="2f41aa4c46543a12" providerId="LiveId" clId="{549E030D-710B-8A48-BB94-CE74AE25E897}" dt="2020-10-26T20:04:43.785" v="665" actId="26606"/>
          <ac:spMkLst>
            <pc:docMk/>
            <pc:sldMk cId="4170021287" sldId="259"/>
            <ac:spMk id="13" creationId="{651547D7-AD18-407B-A5F4-F8225B5DCFCC}"/>
          </ac:spMkLst>
        </pc:spChg>
        <pc:spChg chg="add del">
          <ac:chgData name="Patricia Ann Davenport" userId="2f41aa4c46543a12" providerId="LiveId" clId="{549E030D-710B-8A48-BB94-CE74AE25E897}" dt="2020-10-26T20:04:43.785" v="665" actId="26606"/>
          <ac:spMkLst>
            <pc:docMk/>
            <pc:sldMk cId="4170021287" sldId="259"/>
            <ac:spMk id="14" creationId="{AE5A632B-B15A-489E-8337-BC0F40DBC21F}"/>
          </ac:spMkLst>
        </pc:spChg>
        <pc:spChg chg="add del">
          <ac:chgData name="Patricia Ann Davenport" userId="2f41aa4c46543a12" providerId="LiveId" clId="{549E030D-710B-8A48-BB94-CE74AE25E897}" dt="2020-10-26T20:04:43.785" v="665" actId="26606"/>
          <ac:spMkLst>
            <pc:docMk/>
            <pc:sldMk cId="4170021287" sldId="259"/>
            <ac:spMk id="15" creationId="{6E895C8D-1379-40B8-8B1B-B6F5AEAF0A6C}"/>
          </ac:spMkLst>
        </pc:spChg>
        <pc:spChg chg="add">
          <ac:chgData name="Patricia Ann Davenport" userId="2f41aa4c46543a12" providerId="LiveId" clId="{549E030D-710B-8A48-BB94-CE74AE25E897}" dt="2020-10-26T20:04:43.804" v="666" actId="26606"/>
          <ac:spMkLst>
            <pc:docMk/>
            <pc:sldMk cId="4170021287" sldId="259"/>
            <ac:spMk id="18" creationId="{9DBC8166-481C-4473-95F5-9A5B9073B7F1}"/>
          </ac:spMkLst>
        </pc:spChg>
        <pc:spChg chg="add">
          <ac:chgData name="Patricia Ann Davenport" userId="2f41aa4c46543a12" providerId="LiveId" clId="{549E030D-710B-8A48-BB94-CE74AE25E897}" dt="2020-10-26T20:04:43.804" v="666" actId="26606"/>
          <ac:spMkLst>
            <pc:docMk/>
            <pc:sldMk cId="4170021287" sldId="259"/>
            <ac:spMk id="19" creationId="{A5A5CE6E-90AF-4D43-A014-1F9EC83EB93D}"/>
          </ac:spMkLst>
        </pc:spChg>
        <pc:graphicFrameChg chg="add del">
          <ac:chgData name="Patricia Ann Davenport" userId="2f41aa4c46543a12" providerId="LiveId" clId="{549E030D-710B-8A48-BB94-CE74AE25E897}" dt="2020-10-26T20:04:40.820" v="663" actId="26606"/>
          <ac:graphicFrameMkLst>
            <pc:docMk/>
            <pc:sldMk cId="4170021287" sldId="259"/>
            <ac:graphicFrameMk id="5" creationId="{B4BD6EE5-D198-4208-85D3-B3D6F39366C5}"/>
          </ac:graphicFrameMkLst>
        </pc:graphicFrameChg>
        <pc:graphicFrameChg chg="add del">
          <ac:chgData name="Patricia Ann Davenport" userId="2f41aa4c46543a12" providerId="LiveId" clId="{549E030D-710B-8A48-BB94-CE74AE25E897}" dt="2020-10-26T20:04:43.785" v="665" actId="26606"/>
          <ac:graphicFrameMkLst>
            <pc:docMk/>
            <pc:sldMk cId="4170021287" sldId="259"/>
            <ac:graphicFrameMk id="16" creationId="{0AC2B5AC-2F5A-488B-8527-4FB2E6FEC68B}"/>
          </ac:graphicFrameMkLst>
        </pc:graphicFrameChg>
        <pc:graphicFrameChg chg="add">
          <ac:chgData name="Patricia Ann Davenport" userId="2f41aa4c46543a12" providerId="LiveId" clId="{549E030D-710B-8A48-BB94-CE74AE25E897}" dt="2020-10-26T20:04:43.804" v="666" actId="26606"/>
          <ac:graphicFrameMkLst>
            <pc:docMk/>
            <pc:sldMk cId="4170021287" sldId="259"/>
            <ac:graphicFrameMk id="20" creationId="{B4BD6EE5-D198-4208-85D3-B3D6F39366C5}"/>
          </ac:graphicFrameMkLst>
        </pc:graphicFrameChg>
      </pc:sldChg>
      <pc:sldChg chg="addSp delSp modSp add mod ord setBg">
        <pc:chgData name="Patricia Ann Davenport" userId="2f41aa4c46543a12" providerId="LiveId" clId="{549E030D-710B-8A48-BB94-CE74AE25E897}" dt="2020-10-26T20:00:10.582" v="477" actId="20578"/>
        <pc:sldMkLst>
          <pc:docMk/>
          <pc:sldMk cId="1252918202" sldId="260"/>
        </pc:sldMkLst>
        <pc:spChg chg="mod">
          <ac:chgData name="Patricia Ann Davenport" userId="2f41aa4c46543a12" providerId="LiveId" clId="{549E030D-710B-8A48-BB94-CE74AE25E897}" dt="2020-10-26T19:59:52.905" v="476" actId="26606"/>
          <ac:spMkLst>
            <pc:docMk/>
            <pc:sldMk cId="1252918202" sldId="260"/>
            <ac:spMk id="2" creationId="{4BDDD830-62F2-1049-8E7A-FD91D20AD995}"/>
          </ac:spMkLst>
        </pc:spChg>
        <pc:spChg chg="add del mod">
          <ac:chgData name="Patricia Ann Davenport" userId="2f41aa4c46543a12" providerId="LiveId" clId="{549E030D-710B-8A48-BB94-CE74AE25E897}" dt="2020-10-26T19:59:52.905" v="476" actId="26606"/>
          <ac:spMkLst>
            <pc:docMk/>
            <pc:sldMk cId="1252918202" sldId="260"/>
            <ac:spMk id="3" creationId="{6C43103F-D1F6-E24E-970B-577FF3DEB6E3}"/>
          </ac:spMkLst>
        </pc:spChg>
        <pc:spChg chg="add del">
          <ac:chgData name="Patricia Ann Davenport" userId="2f41aa4c46543a12" providerId="LiveId" clId="{549E030D-710B-8A48-BB94-CE74AE25E897}" dt="2020-10-26T19:59:49.800" v="473" actId="26606"/>
          <ac:spMkLst>
            <pc:docMk/>
            <pc:sldMk cId="1252918202" sldId="260"/>
            <ac:spMk id="9" creationId="{545D489D-16E1-484D-867B-144368D74B83}"/>
          </ac:spMkLst>
        </pc:spChg>
        <pc:spChg chg="add del">
          <ac:chgData name="Patricia Ann Davenport" userId="2f41aa4c46543a12" providerId="LiveId" clId="{549E030D-710B-8A48-BB94-CE74AE25E897}" dt="2020-10-26T19:59:49.800" v="473" actId="26606"/>
          <ac:spMkLst>
            <pc:docMk/>
            <pc:sldMk cId="1252918202" sldId="260"/>
            <ac:spMk id="11" creationId="{49A496F5-B01E-4BF8-9D1E-C4E53B6F9652}"/>
          </ac:spMkLst>
        </pc:spChg>
        <pc:spChg chg="add del">
          <ac:chgData name="Patricia Ann Davenport" userId="2f41aa4c46543a12" providerId="LiveId" clId="{549E030D-710B-8A48-BB94-CE74AE25E897}" dt="2020-10-26T19:59:49.800" v="473" actId="26606"/>
          <ac:spMkLst>
            <pc:docMk/>
            <pc:sldMk cId="1252918202" sldId="260"/>
            <ac:spMk id="13" creationId="{6E895C8D-1379-40B8-8B1B-B6F5AEAF0A6C}"/>
          </ac:spMkLst>
        </pc:spChg>
        <pc:spChg chg="add del">
          <ac:chgData name="Patricia Ann Davenport" userId="2f41aa4c46543a12" providerId="LiveId" clId="{549E030D-710B-8A48-BB94-CE74AE25E897}" dt="2020-10-26T19:59:52.879" v="475" actId="26606"/>
          <ac:spMkLst>
            <pc:docMk/>
            <pc:sldMk cId="1252918202" sldId="260"/>
            <ac:spMk id="15" creationId="{7DA1F35B-C8F7-4A5A-9339-7DA4D785B300}"/>
          </ac:spMkLst>
        </pc:spChg>
        <pc:spChg chg="add del">
          <ac:chgData name="Patricia Ann Davenport" userId="2f41aa4c46543a12" providerId="LiveId" clId="{549E030D-710B-8A48-BB94-CE74AE25E897}" dt="2020-10-26T19:59:52.879" v="475" actId="26606"/>
          <ac:spMkLst>
            <pc:docMk/>
            <pc:sldMk cId="1252918202" sldId="260"/>
            <ac:spMk id="16" creationId="{B2D4AD41-40DA-4A81-92F5-B6E3BA1ED82A}"/>
          </ac:spMkLst>
        </pc:spChg>
        <pc:spChg chg="add">
          <ac:chgData name="Patricia Ann Davenport" userId="2f41aa4c46543a12" providerId="LiveId" clId="{549E030D-710B-8A48-BB94-CE74AE25E897}" dt="2020-10-26T19:59:52.905" v="476" actId="26606"/>
          <ac:spMkLst>
            <pc:docMk/>
            <pc:sldMk cId="1252918202" sldId="260"/>
            <ac:spMk id="19" creationId="{545D489D-16E1-484D-867B-144368D74B83}"/>
          </ac:spMkLst>
        </pc:spChg>
        <pc:spChg chg="add">
          <ac:chgData name="Patricia Ann Davenport" userId="2f41aa4c46543a12" providerId="LiveId" clId="{549E030D-710B-8A48-BB94-CE74AE25E897}" dt="2020-10-26T19:59:52.905" v="476" actId="26606"/>
          <ac:spMkLst>
            <pc:docMk/>
            <pc:sldMk cId="1252918202" sldId="260"/>
            <ac:spMk id="20" creationId="{49A496F5-B01E-4BF8-9D1E-C4E53B6F9652}"/>
          </ac:spMkLst>
        </pc:spChg>
        <pc:spChg chg="add">
          <ac:chgData name="Patricia Ann Davenport" userId="2f41aa4c46543a12" providerId="LiveId" clId="{549E030D-710B-8A48-BB94-CE74AE25E897}" dt="2020-10-26T19:59:52.905" v="476" actId="26606"/>
          <ac:spMkLst>
            <pc:docMk/>
            <pc:sldMk cId="1252918202" sldId="260"/>
            <ac:spMk id="21" creationId="{6E895C8D-1379-40B8-8B1B-B6F5AEAF0A6C}"/>
          </ac:spMkLst>
        </pc:spChg>
        <pc:graphicFrameChg chg="add del">
          <ac:chgData name="Patricia Ann Davenport" userId="2f41aa4c46543a12" providerId="LiveId" clId="{549E030D-710B-8A48-BB94-CE74AE25E897}" dt="2020-10-26T19:59:49.800" v="473" actId="26606"/>
          <ac:graphicFrameMkLst>
            <pc:docMk/>
            <pc:sldMk cId="1252918202" sldId="260"/>
            <ac:graphicFrameMk id="5" creationId="{61C0B1DA-54D2-4CB2-AD13-214619208F65}"/>
          </ac:graphicFrameMkLst>
        </pc:graphicFrameChg>
        <pc:graphicFrameChg chg="add del">
          <ac:chgData name="Patricia Ann Davenport" userId="2f41aa4c46543a12" providerId="LiveId" clId="{549E030D-710B-8A48-BB94-CE74AE25E897}" dt="2020-10-26T19:59:52.879" v="475" actId="26606"/>
          <ac:graphicFrameMkLst>
            <pc:docMk/>
            <pc:sldMk cId="1252918202" sldId="260"/>
            <ac:graphicFrameMk id="17" creationId="{17FED938-49D1-46C1-80F6-0B4BE68B3790}"/>
          </ac:graphicFrameMkLst>
        </pc:graphicFrameChg>
        <pc:graphicFrameChg chg="add">
          <ac:chgData name="Patricia Ann Davenport" userId="2f41aa4c46543a12" providerId="LiveId" clId="{549E030D-710B-8A48-BB94-CE74AE25E897}" dt="2020-10-26T19:59:52.905" v="476" actId="26606"/>
          <ac:graphicFrameMkLst>
            <pc:docMk/>
            <pc:sldMk cId="1252918202" sldId="260"/>
            <ac:graphicFrameMk id="22" creationId="{7C2B748D-DDEB-42CA-AB13-865CB0526C76}"/>
          </ac:graphicFrameMkLst>
        </pc:graphicFrameChg>
      </pc:sldChg>
      <pc:sldChg chg="addSp delSp modSp new mod setBg">
        <pc:chgData name="Patricia Ann Davenport" userId="2f41aa4c46543a12" providerId="LiveId" clId="{549E030D-710B-8A48-BB94-CE74AE25E897}" dt="2020-10-26T20:15:48.436" v="790" actId="14100"/>
        <pc:sldMkLst>
          <pc:docMk/>
          <pc:sldMk cId="95599179" sldId="261"/>
        </pc:sldMkLst>
        <pc:spChg chg="del mod">
          <ac:chgData name="Patricia Ann Davenport" userId="2f41aa4c46543a12" providerId="LiveId" clId="{549E030D-710B-8A48-BB94-CE74AE25E897}" dt="2020-10-26T20:15:14.163" v="785" actId="21"/>
          <ac:spMkLst>
            <pc:docMk/>
            <pc:sldMk cId="95599179" sldId="261"/>
            <ac:spMk id="2" creationId="{F7C82752-89E4-6B49-BC21-67B96D6FCD1B}"/>
          </ac:spMkLst>
        </pc:spChg>
        <pc:spChg chg="del mod">
          <ac:chgData name="Patricia Ann Davenport" userId="2f41aa4c46543a12" providerId="LiveId" clId="{549E030D-710B-8A48-BB94-CE74AE25E897}" dt="2020-10-26T20:13:00.637" v="772" actId="26606"/>
          <ac:spMkLst>
            <pc:docMk/>
            <pc:sldMk cId="95599179" sldId="261"/>
            <ac:spMk id="3" creationId="{CCE83CCF-6333-D346-9EE3-96B3A642DBE2}"/>
          </ac:spMkLst>
        </pc:spChg>
        <pc:spChg chg="add del mod">
          <ac:chgData name="Patricia Ann Davenport" userId="2f41aa4c46543a12" providerId="LiveId" clId="{549E030D-710B-8A48-BB94-CE74AE25E897}" dt="2020-10-26T20:14:43.213" v="782" actId="478"/>
          <ac:spMkLst>
            <pc:docMk/>
            <pc:sldMk cId="95599179" sldId="261"/>
            <ac:spMk id="7" creationId="{5B08261E-6BFF-374C-8D0C-DEBD0E0615CD}"/>
          </ac:spMkLst>
        </pc:spChg>
        <pc:spChg chg="add del mod">
          <ac:chgData name="Patricia Ann Davenport" userId="2f41aa4c46543a12" providerId="LiveId" clId="{549E030D-710B-8A48-BB94-CE74AE25E897}" dt="2020-10-26T20:15:20.254" v="786" actId="478"/>
          <ac:spMkLst>
            <pc:docMk/>
            <pc:sldMk cId="95599179" sldId="261"/>
            <ac:spMk id="9" creationId="{632A8D0C-2577-144F-BE46-6D0B005A6D91}"/>
          </ac:spMkLst>
        </pc:spChg>
        <pc:spChg chg="add del">
          <ac:chgData name="Patricia Ann Davenport" userId="2f41aa4c46543a12" providerId="LiveId" clId="{549E030D-710B-8A48-BB94-CE74AE25E897}" dt="2020-10-26T20:13:36.528" v="775" actId="26606"/>
          <ac:spMkLst>
            <pc:docMk/>
            <pc:sldMk cId="95599179" sldId="261"/>
            <ac:spMk id="10" creationId="{AE2B703B-46F9-481A-A605-82E2A828C4FA}"/>
          </ac:spMkLst>
        </pc:spChg>
        <pc:spChg chg="add del">
          <ac:chgData name="Patricia Ann Davenport" userId="2f41aa4c46543a12" providerId="LiveId" clId="{549E030D-710B-8A48-BB94-CE74AE25E897}" dt="2020-10-26T20:13:36.528" v="775" actId="26606"/>
          <ac:spMkLst>
            <pc:docMk/>
            <pc:sldMk cId="95599179" sldId="261"/>
            <ac:spMk id="12" creationId="{F13BE4D7-0C3D-4906-B230-A1C5B4665CCF}"/>
          </ac:spMkLst>
        </pc:spChg>
        <pc:spChg chg="add">
          <ac:chgData name="Patricia Ann Davenport" userId="2f41aa4c46543a12" providerId="LiveId" clId="{549E030D-710B-8A48-BB94-CE74AE25E897}" dt="2020-10-26T20:13:36.595" v="776" actId="26606"/>
          <ac:spMkLst>
            <pc:docMk/>
            <pc:sldMk cId="95599179" sldId="261"/>
            <ac:spMk id="14" creationId="{651547D7-AD18-407B-A5F4-F8225B5DCFCC}"/>
          </ac:spMkLst>
        </pc:spChg>
        <pc:spChg chg="add">
          <ac:chgData name="Patricia Ann Davenport" userId="2f41aa4c46543a12" providerId="LiveId" clId="{549E030D-710B-8A48-BB94-CE74AE25E897}" dt="2020-10-26T20:13:36.595" v="776" actId="26606"/>
          <ac:spMkLst>
            <pc:docMk/>
            <pc:sldMk cId="95599179" sldId="261"/>
            <ac:spMk id="15" creationId="{AE5A632B-B15A-489E-8337-BC0F40DBC21F}"/>
          </ac:spMkLst>
        </pc:spChg>
        <pc:spChg chg="add">
          <ac:chgData name="Patricia Ann Davenport" userId="2f41aa4c46543a12" providerId="LiveId" clId="{549E030D-710B-8A48-BB94-CE74AE25E897}" dt="2020-10-26T20:13:36.595" v="776" actId="26606"/>
          <ac:spMkLst>
            <pc:docMk/>
            <pc:sldMk cId="95599179" sldId="261"/>
            <ac:spMk id="16" creationId="{6E895C8D-1379-40B8-8B1B-B6F5AEAF0A6C}"/>
          </ac:spMkLst>
        </pc:spChg>
        <pc:graphicFrameChg chg="add mod modGraphic">
          <ac:chgData name="Patricia Ann Davenport" userId="2f41aa4c46543a12" providerId="LiveId" clId="{549E030D-710B-8A48-BB94-CE74AE25E897}" dt="2020-10-26T20:13:36.595" v="776" actId="26606"/>
          <ac:graphicFrameMkLst>
            <pc:docMk/>
            <pc:sldMk cId="95599179" sldId="261"/>
            <ac:graphicFrameMk id="5" creationId="{781FE718-81A1-4042-ADE1-72C3662EA52A}"/>
          </ac:graphicFrameMkLst>
        </pc:graphicFrameChg>
        <pc:picChg chg="add mod">
          <ac:chgData name="Patricia Ann Davenport" userId="2f41aa4c46543a12" providerId="LiveId" clId="{549E030D-710B-8A48-BB94-CE74AE25E897}" dt="2020-10-26T20:15:48.436" v="790" actId="14100"/>
          <ac:picMkLst>
            <pc:docMk/>
            <pc:sldMk cId="95599179" sldId="261"/>
            <ac:picMk id="6" creationId="{714BC78D-BC68-B348-BC90-465171C1EC90}"/>
          </ac:picMkLst>
        </pc:picChg>
      </pc:sldChg>
      <pc:sldChg chg="addSp modSp add mod setBg">
        <pc:chgData name="Patricia Ann Davenport" userId="2f41aa4c46543a12" providerId="LiveId" clId="{549E030D-710B-8A48-BB94-CE74AE25E897}" dt="2020-10-26T20:27:52.460" v="920" actId="20577"/>
        <pc:sldMkLst>
          <pc:docMk/>
          <pc:sldMk cId="1801067919" sldId="262"/>
        </pc:sldMkLst>
        <pc:spChg chg="mod">
          <ac:chgData name="Patricia Ann Davenport" userId="2f41aa4c46543a12" providerId="LiveId" clId="{549E030D-710B-8A48-BB94-CE74AE25E897}" dt="2020-10-26T20:27:03.692" v="855" actId="1076"/>
          <ac:spMkLst>
            <pc:docMk/>
            <pc:sldMk cId="1801067919" sldId="262"/>
            <ac:spMk id="2" creationId="{F7C82752-89E4-6B49-BC21-67B96D6FCD1B}"/>
          </ac:spMkLst>
        </pc:spChg>
        <pc:spChg chg="mod">
          <ac:chgData name="Patricia Ann Davenport" userId="2f41aa4c46543a12" providerId="LiveId" clId="{549E030D-710B-8A48-BB94-CE74AE25E897}" dt="2020-10-26T20:27:52.460" v="920" actId="20577"/>
          <ac:spMkLst>
            <pc:docMk/>
            <pc:sldMk cId="1801067919" sldId="262"/>
            <ac:spMk id="3" creationId="{CCE83CCF-6333-D346-9EE3-96B3A642DBE2}"/>
          </ac:spMkLst>
        </pc:spChg>
        <pc:spChg chg="add">
          <ac:chgData name="Patricia Ann Davenport" userId="2f41aa4c46543a12" providerId="LiveId" clId="{549E030D-710B-8A48-BB94-CE74AE25E897}" dt="2020-10-26T20:26:51.809" v="853" actId="26606"/>
          <ac:spMkLst>
            <pc:docMk/>
            <pc:sldMk cId="1801067919" sldId="262"/>
            <ac:spMk id="10" creationId="{460B0EFB-53ED-4F35-B05D-F658EA021C65}"/>
          </ac:spMkLst>
        </pc:spChg>
        <pc:spChg chg="add">
          <ac:chgData name="Patricia Ann Davenport" userId="2f41aa4c46543a12" providerId="LiveId" clId="{549E030D-710B-8A48-BB94-CE74AE25E897}" dt="2020-10-26T20:26:51.809" v="853" actId="26606"/>
          <ac:spMkLst>
            <pc:docMk/>
            <pc:sldMk cId="1801067919" sldId="262"/>
            <ac:spMk id="12" creationId="{835EF3DD-7D43-4A27-8967-A92FD8CC9365}"/>
          </ac:spMkLst>
        </pc:spChg>
        <pc:picChg chg="add mod ord">
          <ac:chgData name="Patricia Ann Davenport" userId="2f41aa4c46543a12" providerId="LiveId" clId="{549E030D-710B-8A48-BB94-CE74AE25E897}" dt="2020-10-26T20:26:51.809" v="853" actId="26606"/>
          <ac:picMkLst>
            <pc:docMk/>
            <pc:sldMk cId="1801067919" sldId="262"/>
            <ac:picMk id="5" creationId="{B529F7CA-BABC-0246-A1A0-2E6D346AF978}"/>
          </ac:picMkLst>
        </pc:picChg>
      </pc:sldChg>
      <pc:sldChg chg="add del">
        <pc:chgData name="Patricia Ann Davenport" userId="2f41aa4c46543a12" providerId="LiveId" clId="{549E030D-710B-8A48-BB94-CE74AE25E897}" dt="2020-10-26T20:23:58.024" v="805" actId="2696"/>
        <pc:sldMkLst>
          <pc:docMk/>
          <pc:sldMk cId="452024858" sldId="263"/>
        </pc:sldMkLst>
      </pc:sldChg>
      <pc:sldChg chg="addSp delSp modSp add mod setBg">
        <pc:chgData name="Patricia Ann Davenport" userId="2f41aa4c46543a12" providerId="LiveId" clId="{549E030D-710B-8A48-BB94-CE74AE25E897}" dt="2020-10-26T20:36:44.406" v="1166" actId="14100"/>
        <pc:sldMkLst>
          <pc:docMk/>
          <pc:sldMk cId="2230430506" sldId="264"/>
        </pc:sldMkLst>
        <pc:spChg chg="mod">
          <ac:chgData name="Patricia Ann Davenport" userId="2f41aa4c46543a12" providerId="LiveId" clId="{549E030D-710B-8A48-BB94-CE74AE25E897}" dt="2020-10-26T20:35:56.598" v="1158" actId="1076"/>
          <ac:spMkLst>
            <pc:docMk/>
            <pc:sldMk cId="2230430506" sldId="264"/>
            <ac:spMk id="2" creationId="{F7C82752-89E4-6B49-BC21-67B96D6FCD1B}"/>
          </ac:spMkLst>
        </pc:spChg>
        <pc:spChg chg="mod">
          <ac:chgData name="Patricia Ann Davenport" userId="2f41aa4c46543a12" providerId="LiveId" clId="{549E030D-710B-8A48-BB94-CE74AE25E897}" dt="2020-10-26T20:36:44.406" v="1166" actId="14100"/>
          <ac:spMkLst>
            <pc:docMk/>
            <pc:sldMk cId="2230430506" sldId="264"/>
            <ac:spMk id="3" creationId="{CCE83CCF-6333-D346-9EE3-96B3A642DBE2}"/>
          </ac:spMkLst>
        </pc:spChg>
        <pc:spChg chg="add del mod">
          <ac:chgData name="Patricia Ann Davenport" userId="2f41aa4c46543a12" providerId="LiveId" clId="{549E030D-710B-8A48-BB94-CE74AE25E897}" dt="2020-10-26T20:23:30.041" v="804" actId="478"/>
          <ac:spMkLst>
            <pc:docMk/>
            <pc:sldMk cId="2230430506" sldId="264"/>
            <ac:spMk id="6" creationId="{710335D6-0034-B244-B388-6AA5435FAF41}"/>
          </ac:spMkLst>
        </pc:spChg>
        <pc:spChg chg="add del">
          <ac:chgData name="Patricia Ann Davenport" userId="2f41aa4c46543a12" providerId="LiveId" clId="{549E030D-710B-8A48-BB94-CE74AE25E897}" dt="2020-10-26T20:34:56.940" v="1146" actId="26606"/>
          <ac:spMkLst>
            <pc:docMk/>
            <pc:sldMk cId="2230430506" sldId="264"/>
            <ac:spMk id="10" creationId="{6A84B152-3496-4C52-AF08-97AFFC09DD2C}"/>
          </ac:spMkLst>
        </pc:spChg>
        <pc:spChg chg="add del">
          <ac:chgData name="Patricia Ann Davenport" userId="2f41aa4c46543a12" providerId="LiveId" clId="{549E030D-710B-8A48-BB94-CE74AE25E897}" dt="2020-10-26T20:34:56.940" v="1146" actId="26606"/>
          <ac:spMkLst>
            <pc:docMk/>
            <pc:sldMk cId="2230430506" sldId="264"/>
            <ac:spMk id="12" creationId="{6B2ADB95-0FA3-4BD7-A8AC-89D014A83E5B}"/>
          </ac:spMkLst>
        </pc:spChg>
        <pc:spChg chg="add del">
          <ac:chgData name="Patricia Ann Davenport" userId="2f41aa4c46543a12" providerId="LiveId" clId="{549E030D-710B-8A48-BB94-CE74AE25E897}" dt="2020-10-26T20:34:56.940" v="1146" actId="26606"/>
          <ac:spMkLst>
            <pc:docMk/>
            <pc:sldMk cId="2230430506" sldId="264"/>
            <ac:spMk id="14" creationId="{C924DBCE-E731-4B22-8181-A39C1D86276C}"/>
          </ac:spMkLst>
        </pc:spChg>
        <pc:spChg chg="add del">
          <ac:chgData name="Patricia Ann Davenport" userId="2f41aa4c46543a12" providerId="LiveId" clId="{549E030D-710B-8A48-BB94-CE74AE25E897}" dt="2020-10-26T20:34:56.940" v="1146" actId="26606"/>
          <ac:spMkLst>
            <pc:docMk/>
            <pc:sldMk cId="2230430506" sldId="264"/>
            <ac:spMk id="16" creationId="{4CBF9756-6AC8-4C65-84DF-56FBFFA1D873}"/>
          </ac:spMkLst>
        </pc:spChg>
        <pc:spChg chg="add del">
          <ac:chgData name="Patricia Ann Davenport" userId="2f41aa4c46543a12" providerId="LiveId" clId="{549E030D-710B-8A48-BB94-CE74AE25E897}" dt="2020-10-26T20:34:56.940" v="1146" actId="26606"/>
          <ac:spMkLst>
            <pc:docMk/>
            <pc:sldMk cId="2230430506" sldId="264"/>
            <ac:spMk id="18" creationId="{2D385988-EAAF-4C27-AF8A-2BFBECAF3D4F}"/>
          </ac:spMkLst>
        </pc:spChg>
        <pc:spChg chg="add del">
          <ac:chgData name="Patricia Ann Davenport" userId="2f41aa4c46543a12" providerId="LiveId" clId="{549E030D-710B-8A48-BB94-CE74AE25E897}" dt="2020-10-26T20:34:56.940" v="1146" actId="26606"/>
          <ac:spMkLst>
            <pc:docMk/>
            <pc:sldMk cId="2230430506" sldId="264"/>
            <ac:spMk id="22" creationId="{B621D332-7329-4994-8836-C429A51B7549}"/>
          </ac:spMkLst>
        </pc:spChg>
        <pc:spChg chg="add del">
          <ac:chgData name="Patricia Ann Davenport" userId="2f41aa4c46543a12" providerId="LiveId" clId="{549E030D-710B-8A48-BB94-CE74AE25E897}" dt="2020-10-26T20:34:56.940" v="1146" actId="26606"/>
          <ac:spMkLst>
            <pc:docMk/>
            <pc:sldMk cId="2230430506" sldId="264"/>
            <ac:spMk id="24" creationId="{2D20F754-35A9-4508-BE3C-C59996D1437B}"/>
          </ac:spMkLst>
        </pc:spChg>
        <pc:spChg chg="add del">
          <ac:chgData name="Patricia Ann Davenport" userId="2f41aa4c46543a12" providerId="LiveId" clId="{549E030D-710B-8A48-BB94-CE74AE25E897}" dt="2020-10-26T20:34:55.124" v="1143" actId="26606"/>
          <ac:spMkLst>
            <pc:docMk/>
            <pc:sldMk cId="2230430506" sldId="264"/>
            <ac:spMk id="29" creationId="{1CD81A2A-6ED4-4EF4-A14C-912D31E14800}"/>
          </ac:spMkLst>
        </pc:spChg>
        <pc:spChg chg="add del">
          <ac:chgData name="Patricia Ann Davenport" userId="2f41aa4c46543a12" providerId="LiveId" clId="{549E030D-710B-8A48-BB94-CE74AE25E897}" dt="2020-10-26T20:34:55.124" v="1143" actId="26606"/>
          <ac:spMkLst>
            <pc:docMk/>
            <pc:sldMk cId="2230430506" sldId="264"/>
            <ac:spMk id="31" creationId="{1661932C-CA15-4E17-B115-FAE7CBEE4789}"/>
          </ac:spMkLst>
        </pc:spChg>
        <pc:spChg chg="add del">
          <ac:chgData name="Patricia Ann Davenport" userId="2f41aa4c46543a12" providerId="LiveId" clId="{549E030D-710B-8A48-BB94-CE74AE25E897}" dt="2020-10-26T20:34:55.124" v="1143" actId="26606"/>
          <ac:spMkLst>
            <pc:docMk/>
            <pc:sldMk cId="2230430506" sldId="264"/>
            <ac:spMk id="33" creationId="{8590ADD5-9383-4D3D-9047-3DA2593CCB5D}"/>
          </ac:spMkLst>
        </pc:spChg>
        <pc:spChg chg="add del">
          <ac:chgData name="Patricia Ann Davenport" userId="2f41aa4c46543a12" providerId="LiveId" clId="{549E030D-710B-8A48-BB94-CE74AE25E897}" dt="2020-10-26T20:34:55.124" v="1143" actId="26606"/>
          <ac:spMkLst>
            <pc:docMk/>
            <pc:sldMk cId="2230430506" sldId="264"/>
            <ac:spMk id="35" creationId="{DABE3E45-88CF-45D8-8D40-C773324D93F6}"/>
          </ac:spMkLst>
        </pc:spChg>
        <pc:spChg chg="add del">
          <ac:chgData name="Patricia Ann Davenport" userId="2f41aa4c46543a12" providerId="LiveId" clId="{549E030D-710B-8A48-BB94-CE74AE25E897}" dt="2020-10-26T20:34:55.124" v="1143" actId="26606"/>
          <ac:spMkLst>
            <pc:docMk/>
            <pc:sldMk cId="2230430506" sldId="264"/>
            <ac:spMk id="39" creationId="{B91ECDA9-56DC-4270-8F33-01C5637B8CEB}"/>
          </ac:spMkLst>
        </pc:spChg>
        <pc:spChg chg="add del">
          <ac:chgData name="Patricia Ann Davenport" userId="2f41aa4c46543a12" providerId="LiveId" clId="{549E030D-710B-8A48-BB94-CE74AE25E897}" dt="2020-10-26T20:34:55.124" v="1143" actId="26606"/>
          <ac:spMkLst>
            <pc:docMk/>
            <pc:sldMk cId="2230430506" sldId="264"/>
            <ac:spMk id="41" creationId="{75F47824-961D-465D-84F9-EAE11BC6173B}"/>
          </ac:spMkLst>
        </pc:spChg>
        <pc:spChg chg="add del">
          <ac:chgData name="Patricia Ann Davenport" userId="2f41aa4c46543a12" providerId="LiveId" clId="{549E030D-710B-8A48-BB94-CE74AE25E897}" dt="2020-10-26T20:34:55.124" v="1143" actId="26606"/>
          <ac:spMkLst>
            <pc:docMk/>
            <pc:sldMk cId="2230430506" sldId="264"/>
            <ac:spMk id="43" creationId="{FEC9DA3E-C1D7-472D-B7C0-F71AE41FBA23}"/>
          </ac:spMkLst>
        </pc:spChg>
        <pc:spChg chg="add del">
          <ac:chgData name="Patricia Ann Davenport" userId="2f41aa4c46543a12" providerId="LiveId" clId="{549E030D-710B-8A48-BB94-CE74AE25E897}" dt="2020-10-26T20:34:56.932" v="1145" actId="26606"/>
          <ac:spMkLst>
            <pc:docMk/>
            <pc:sldMk cId="2230430506" sldId="264"/>
            <ac:spMk id="45" creationId="{6A84B152-3496-4C52-AF08-97AFFC09DD2C}"/>
          </ac:spMkLst>
        </pc:spChg>
        <pc:spChg chg="add del">
          <ac:chgData name="Patricia Ann Davenport" userId="2f41aa4c46543a12" providerId="LiveId" clId="{549E030D-710B-8A48-BB94-CE74AE25E897}" dt="2020-10-26T20:34:56.932" v="1145" actId="26606"/>
          <ac:spMkLst>
            <pc:docMk/>
            <pc:sldMk cId="2230430506" sldId="264"/>
            <ac:spMk id="46" creationId="{6B2ADB95-0FA3-4BD7-A8AC-89D014A83E5B}"/>
          </ac:spMkLst>
        </pc:spChg>
        <pc:spChg chg="add del">
          <ac:chgData name="Patricia Ann Davenport" userId="2f41aa4c46543a12" providerId="LiveId" clId="{549E030D-710B-8A48-BB94-CE74AE25E897}" dt="2020-10-26T20:34:56.932" v="1145" actId="26606"/>
          <ac:spMkLst>
            <pc:docMk/>
            <pc:sldMk cId="2230430506" sldId="264"/>
            <ac:spMk id="47" creationId="{C924DBCE-E731-4B22-8181-A39C1D86276C}"/>
          </ac:spMkLst>
        </pc:spChg>
        <pc:spChg chg="add del">
          <ac:chgData name="Patricia Ann Davenport" userId="2f41aa4c46543a12" providerId="LiveId" clId="{549E030D-710B-8A48-BB94-CE74AE25E897}" dt="2020-10-26T20:34:56.932" v="1145" actId="26606"/>
          <ac:spMkLst>
            <pc:docMk/>
            <pc:sldMk cId="2230430506" sldId="264"/>
            <ac:spMk id="48" creationId="{4CBF9756-6AC8-4C65-84DF-56FBFFA1D873}"/>
          </ac:spMkLst>
        </pc:spChg>
        <pc:spChg chg="add del">
          <ac:chgData name="Patricia Ann Davenport" userId="2f41aa4c46543a12" providerId="LiveId" clId="{549E030D-710B-8A48-BB94-CE74AE25E897}" dt="2020-10-26T20:34:56.932" v="1145" actId="26606"/>
          <ac:spMkLst>
            <pc:docMk/>
            <pc:sldMk cId="2230430506" sldId="264"/>
            <ac:spMk id="49" creationId="{2D385988-EAAF-4C27-AF8A-2BFBECAF3D4F}"/>
          </ac:spMkLst>
        </pc:spChg>
        <pc:spChg chg="add del">
          <ac:chgData name="Patricia Ann Davenport" userId="2f41aa4c46543a12" providerId="LiveId" clId="{549E030D-710B-8A48-BB94-CE74AE25E897}" dt="2020-10-26T20:34:56.932" v="1145" actId="26606"/>
          <ac:spMkLst>
            <pc:docMk/>
            <pc:sldMk cId="2230430506" sldId="264"/>
            <ac:spMk id="51" creationId="{B621D332-7329-4994-8836-C429A51B7549}"/>
          </ac:spMkLst>
        </pc:spChg>
        <pc:spChg chg="add del">
          <ac:chgData name="Patricia Ann Davenport" userId="2f41aa4c46543a12" providerId="LiveId" clId="{549E030D-710B-8A48-BB94-CE74AE25E897}" dt="2020-10-26T20:34:56.932" v="1145" actId="26606"/>
          <ac:spMkLst>
            <pc:docMk/>
            <pc:sldMk cId="2230430506" sldId="264"/>
            <ac:spMk id="52" creationId="{2D20F754-35A9-4508-BE3C-C59996D1437B}"/>
          </ac:spMkLst>
        </pc:spChg>
        <pc:spChg chg="add">
          <ac:chgData name="Patricia Ann Davenport" userId="2f41aa4c46543a12" providerId="LiveId" clId="{549E030D-710B-8A48-BB94-CE74AE25E897}" dt="2020-10-26T20:34:56.940" v="1146" actId="26606"/>
          <ac:spMkLst>
            <pc:docMk/>
            <pc:sldMk cId="2230430506" sldId="264"/>
            <ac:spMk id="54" creationId="{4F7EBAE4-9945-4473-9E34-B2C66EA0F03D}"/>
          </ac:spMkLst>
        </pc:spChg>
        <pc:spChg chg="add">
          <ac:chgData name="Patricia Ann Davenport" userId="2f41aa4c46543a12" providerId="LiveId" clId="{549E030D-710B-8A48-BB94-CE74AE25E897}" dt="2020-10-26T20:34:56.940" v="1146" actId="26606"/>
          <ac:spMkLst>
            <pc:docMk/>
            <pc:sldMk cId="2230430506" sldId="264"/>
            <ac:spMk id="55" creationId="{70BEB1E7-2F88-40BC-B73D-42E5B6F80BFC}"/>
          </ac:spMkLst>
        </pc:spChg>
        <pc:spChg chg="add">
          <ac:chgData name="Patricia Ann Davenport" userId="2f41aa4c46543a12" providerId="LiveId" clId="{549E030D-710B-8A48-BB94-CE74AE25E897}" dt="2020-10-26T20:34:56.940" v="1146" actId="26606"/>
          <ac:spMkLst>
            <pc:docMk/>
            <pc:sldMk cId="2230430506" sldId="264"/>
            <ac:spMk id="56" creationId="{A7B99495-F43F-4D80-A44F-2CB4764EB90B}"/>
          </ac:spMkLst>
        </pc:spChg>
        <pc:picChg chg="add mod">
          <ac:chgData name="Patricia Ann Davenport" userId="2f41aa4c46543a12" providerId="LiveId" clId="{549E030D-710B-8A48-BB94-CE74AE25E897}" dt="2020-10-26T20:35:11.304" v="1149" actId="1076"/>
          <ac:picMkLst>
            <pc:docMk/>
            <pc:sldMk cId="2230430506" sldId="264"/>
            <ac:picMk id="5" creationId="{FD7E60FF-1C1F-DC41-ABF5-449B17DA89B3}"/>
          </ac:picMkLst>
        </pc:picChg>
        <pc:cxnChg chg="add del">
          <ac:chgData name="Patricia Ann Davenport" userId="2f41aa4c46543a12" providerId="LiveId" clId="{549E030D-710B-8A48-BB94-CE74AE25E897}" dt="2020-10-26T20:34:56.940" v="1146" actId="26606"/>
          <ac:cxnSpMkLst>
            <pc:docMk/>
            <pc:sldMk cId="2230430506" sldId="264"/>
            <ac:cxnSpMk id="20" creationId="{43621FD4-D14D-45D5-9A57-9A2DE5EA59C0}"/>
          </ac:cxnSpMkLst>
        </pc:cxnChg>
        <pc:cxnChg chg="add del">
          <ac:chgData name="Patricia Ann Davenport" userId="2f41aa4c46543a12" providerId="LiveId" clId="{549E030D-710B-8A48-BB94-CE74AE25E897}" dt="2020-10-26T20:34:55.124" v="1143" actId="26606"/>
          <ac:cxnSpMkLst>
            <pc:docMk/>
            <pc:sldMk cId="2230430506" sldId="264"/>
            <ac:cxnSpMk id="37" creationId="{49CD1692-827B-4C8D-B4A1-134FD04CF45C}"/>
          </ac:cxnSpMkLst>
        </pc:cxnChg>
        <pc:cxnChg chg="add del">
          <ac:chgData name="Patricia Ann Davenport" userId="2f41aa4c46543a12" providerId="LiveId" clId="{549E030D-710B-8A48-BB94-CE74AE25E897}" dt="2020-10-26T20:34:56.932" v="1145" actId="26606"/>
          <ac:cxnSpMkLst>
            <pc:docMk/>
            <pc:sldMk cId="2230430506" sldId="264"/>
            <ac:cxnSpMk id="50" creationId="{43621FD4-D14D-45D5-9A57-9A2DE5EA59C0}"/>
          </ac:cxnSpMkLst>
        </pc:cxnChg>
      </pc:sldChg>
      <pc:sldChg chg="addSp delSp modSp new mod ord setBg">
        <pc:chgData name="Patricia Ann Davenport" userId="2f41aa4c46543a12" providerId="LiveId" clId="{549E030D-710B-8A48-BB94-CE74AE25E897}" dt="2020-10-26T20:38:23.615" v="1172" actId="20578"/>
        <pc:sldMkLst>
          <pc:docMk/>
          <pc:sldMk cId="2557716193" sldId="265"/>
        </pc:sldMkLst>
        <pc:spChg chg="del">
          <ac:chgData name="Patricia Ann Davenport" userId="2f41aa4c46543a12" providerId="LiveId" clId="{549E030D-710B-8A48-BB94-CE74AE25E897}" dt="2020-10-26T20:37:58.209" v="1171" actId="26606"/>
          <ac:spMkLst>
            <pc:docMk/>
            <pc:sldMk cId="2557716193" sldId="265"/>
            <ac:spMk id="2" creationId="{E451FC6F-68E1-924E-879F-5752DFAFE35D}"/>
          </ac:spMkLst>
        </pc:spChg>
        <pc:spChg chg="del mod">
          <ac:chgData name="Patricia Ann Davenport" userId="2f41aa4c46543a12" providerId="LiveId" clId="{549E030D-710B-8A48-BB94-CE74AE25E897}" dt="2020-10-26T20:37:58.209" v="1171" actId="26606"/>
          <ac:spMkLst>
            <pc:docMk/>
            <pc:sldMk cId="2557716193" sldId="265"/>
            <ac:spMk id="3" creationId="{108C995B-6836-9B4C-8032-35A357EBCA81}"/>
          </ac:spMkLst>
        </pc:spChg>
        <pc:spChg chg="add mod ord">
          <ac:chgData name="Patricia Ann Davenport" userId="2f41aa4c46543a12" providerId="LiveId" clId="{549E030D-710B-8A48-BB94-CE74AE25E897}" dt="2020-10-26T20:37:58.209" v="1171" actId="26606"/>
          <ac:spMkLst>
            <pc:docMk/>
            <pc:sldMk cId="2557716193" sldId="265"/>
            <ac:spMk id="4" creationId="{618306A8-DAC5-E640-8AE8-379F8B04A8A8}"/>
          </ac:spMkLst>
        </pc:spChg>
        <pc:spChg chg="add">
          <ac:chgData name="Patricia Ann Davenport" userId="2f41aa4c46543a12" providerId="LiveId" clId="{549E030D-710B-8A48-BB94-CE74AE25E897}" dt="2020-10-26T20:37:58.209" v="1171" actId="26606"/>
          <ac:spMkLst>
            <pc:docMk/>
            <pc:sldMk cId="2557716193" sldId="265"/>
            <ac:spMk id="70" creationId="{AA5ED585-FEBB-4DAD-84C0-97BEE6C360C3}"/>
          </ac:spMkLst>
        </pc:spChg>
        <pc:spChg chg="add">
          <ac:chgData name="Patricia Ann Davenport" userId="2f41aa4c46543a12" providerId="LiveId" clId="{549E030D-710B-8A48-BB94-CE74AE25E897}" dt="2020-10-26T20:37:58.209" v="1171" actId="26606"/>
          <ac:spMkLst>
            <pc:docMk/>
            <pc:sldMk cId="2557716193" sldId="265"/>
            <ac:spMk id="72" creationId="{EF6AC352-A720-4DB3-87CA-A33B0607CA2F}"/>
          </ac:spMkLst>
        </pc:spChg>
        <pc:spChg chg="add">
          <ac:chgData name="Patricia Ann Davenport" userId="2f41aa4c46543a12" providerId="LiveId" clId="{549E030D-710B-8A48-BB94-CE74AE25E897}" dt="2020-10-26T20:37:58.209" v="1171" actId="26606"/>
          <ac:spMkLst>
            <pc:docMk/>
            <pc:sldMk cId="2557716193" sldId="265"/>
            <ac:spMk id="74" creationId="{8ECBFEF8-9038-4E5E-A5F1-E4DC2303553E}"/>
          </ac:spMkLst>
        </pc:spChg>
        <pc:spChg chg="add">
          <ac:chgData name="Patricia Ann Davenport" userId="2f41aa4c46543a12" providerId="LiveId" clId="{549E030D-710B-8A48-BB94-CE74AE25E897}" dt="2020-10-26T20:37:58.209" v="1171" actId="26606"/>
          <ac:spMkLst>
            <pc:docMk/>
            <pc:sldMk cId="2557716193" sldId="265"/>
            <ac:spMk id="76" creationId="{F37E8EB2-7BE0-4F3D-921C-F4E9C2C14929}"/>
          </ac:spMkLst>
        </pc:spChg>
        <pc:spChg chg="add">
          <ac:chgData name="Patricia Ann Davenport" userId="2f41aa4c46543a12" providerId="LiveId" clId="{549E030D-710B-8A48-BB94-CE74AE25E897}" dt="2020-10-26T20:37:58.209" v="1171" actId="26606"/>
          <ac:spMkLst>
            <pc:docMk/>
            <pc:sldMk cId="2557716193" sldId="265"/>
            <ac:spMk id="78" creationId="{E77AE46B-A945-4A7E-9911-903176079DD0}"/>
          </ac:spMkLst>
        </pc:spChg>
        <pc:picChg chg="add mod">
          <ac:chgData name="Patricia Ann Davenport" userId="2f41aa4c46543a12" providerId="LiveId" clId="{549E030D-710B-8A48-BB94-CE74AE25E897}" dt="2020-10-26T20:37:58.209" v="1171" actId="26606"/>
          <ac:picMkLst>
            <pc:docMk/>
            <pc:sldMk cId="2557716193" sldId="265"/>
            <ac:picMk id="1025" creationId="{A8C1EF7C-1115-B442-B07F-C5822B3A7E7D}"/>
          </ac:picMkLst>
        </pc:picChg>
      </pc:sldChg>
      <pc:sldChg chg="new">
        <pc:chgData name="Patricia Ann Davenport" userId="2f41aa4c46543a12" providerId="LiveId" clId="{549E030D-710B-8A48-BB94-CE74AE25E897}" dt="2020-10-26T20:37:03.327" v="1168" actId="680"/>
        <pc:sldMkLst>
          <pc:docMk/>
          <pc:sldMk cId="1626213838" sldId="266"/>
        </pc:sldMkLst>
      </pc:sldChg>
      <pc:sldChg chg="addSp delSp modSp new mod setBg delAnim modAnim">
        <pc:chgData name="Patricia Ann Davenport" userId="2f41aa4c46543a12" providerId="LiveId" clId="{549E030D-710B-8A48-BB94-CE74AE25E897}" dt="2020-10-26T20:45:08.008" v="1213" actId="1076"/>
        <pc:sldMkLst>
          <pc:docMk/>
          <pc:sldMk cId="553512457" sldId="267"/>
        </pc:sldMkLst>
        <pc:spChg chg="mod">
          <ac:chgData name="Patricia Ann Davenport" userId="2f41aa4c46543a12" providerId="LiveId" clId="{549E030D-710B-8A48-BB94-CE74AE25E897}" dt="2020-10-26T20:43:02.301" v="1205" actId="26606"/>
          <ac:spMkLst>
            <pc:docMk/>
            <pc:sldMk cId="553512457" sldId="267"/>
            <ac:spMk id="2" creationId="{9F0B845D-A1B3-FD40-B0FB-3D92BC8452F7}"/>
          </ac:spMkLst>
        </pc:spChg>
        <pc:spChg chg="del">
          <ac:chgData name="Patricia Ann Davenport" userId="2f41aa4c46543a12" providerId="LiveId" clId="{549E030D-710B-8A48-BB94-CE74AE25E897}" dt="2020-10-26T20:42:13.293" v="1174"/>
          <ac:spMkLst>
            <pc:docMk/>
            <pc:sldMk cId="553512457" sldId="267"/>
            <ac:spMk id="3" creationId="{4A335E48-B5E3-1240-B275-DFD76698B06A}"/>
          </ac:spMkLst>
        </pc:spChg>
        <pc:spChg chg="add del mod">
          <ac:chgData name="Patricia Ann Davenport" userId="2f41aa4c46543a12" providerId="LiveId" clId="{549E030D-710B-8A48-BB94-CE74AE25E897}" dt="2020-10-26T20:45:00.482" v="1210" actId="478"/>
          <ac:spMkLst>
            <pc:docMk/>
            <pc:sldMk cId="553512457" sldId="267"/>
            <ac:spMk id="7" creationId="{0E4870E8-B557-114E-B17B-FF6E010A5AE4}"/>
          </ac:spMkLst>
        </pc:spChg>
        <pc:spChg chg="add del">
          <ac:chgData name="Patricia Ann Davenport" userId="2f41aa4c46543a12" providerId="LiveId" clId="{549E030D-710B-8A48-BB94-CE74AE25E897}" dt="2020-10-26T20:43:02.301" v="1205" actId="26606"/>
          <ac:spMkLst>
            <pc:docMk/>
            <pc:sldMk cId="553512457" sldId="267"/>
            <ac:spMk id="9" creationId="{8A7BA06D-B3FF-4E91-8639-B4569AE3AA23}"/>
          </ac:spMkLst>
        </pc:spChg>
        <pc:spChg chg="add del">
          <ac:chgData name="Patricia Ann Davenport" userId="2f41aa4c46543a12" providerId="LiveId" clId="{549E030D-710B-8A48-BB94-CE74AE25E897}" dt="2020-10-26T20:43:02.301" v="1205" actId="26606"/>
          <ac:spMkLst>
            <pc:docMk/>
            <pc:sldMk cId="553512457" sldId="267"/>
            <ac:spMk id="11" creationId="{2B30C86D-5A07-48BC-9C9D-6F9A2DB1E9E1}"/>
          </ac:spMkLst>
        </pc:spChg>
        <pc:spChg chg="add del">
          <ac:chgData name="Patricia Ann Davenport" userId="2f41aa4c46543a12" providerId="LiveId" clId="{549E030D-710B-8A48-BB94-CE74AE25E897}" dt="2020-10-26T20:43:02.301" v="1205" actId="26606"/>
          <ac:spMkLst>
            <pc:docMk/>
            <pc:sldMk cId="553512457" sldId="267"/>
            <ac:spMk id="13" creationId="{2B577FF9-3543-4875-815D-3D87BD8A2002}"/>
          </ac:spMkLst>
        </pc:spChg>
        <pc:spChg chg="add del">
          <ac:chgData name="Patricia Ann Davenport" userId="2f41aa4c46543a12" providerId="LiveId" clId="{549E030D-710B-8A48-BB94-CE74AE25E897}" dt="2020-10-26T20:43:02.301" v="1205" actId="26606"/>
          <ac:spMkLst>
            <pc:docMk/>
            <pc:sldMk cId="553512457" sldId="267"/>
            <ac:spMk id="15" creationId="{F5569EEC-E12F-4856-B407-02B2813A4AA5}"/>
          </ac:spMkLst>
        </pc:spChg>
        <pc:spChg chg="add del">
          <ac:chgData name="Patricia Ann Davenport" userId="2f41aa4c46543a12" providerId="LiveId" clId="{549E030D-710B-8A48-BB94-CE74AE25E897}" dt="2020-10-26T20:43:02.301" v="1205" actId="26606"/>
          <ac:spMkLst>
            <pc:docMk/>
            <pc:sldMk cId="553512457" sldId="267"/>
            <ac:spMk id="17" creationId="{CF860788-3A6A-45A3-B3F1-06F159665603}"/>
          </ac:spMkLst>
        </pc:spChg>
        <pc:spChg chg="add del">
          <ac:chgData name="Patricia Ann Davenport" userId="2f41aa4c46543a12" providerId="LiveId" clId="{549E030D-710B-8A48-BB94-CE74AE25E897}" dt="2020-10-26T20:43:02.301" v="1205" actId="26606"/>
          <ac:spMkLst>
            <pc:docMk/>
            <pc:sldMk cId="553512457" sldId="267"/>
            <ac:spMk id="19" creationId="{DF1E3393-B852-4883-B778-ED3525112942}"/>
          </ac:spMkLst>
        </pc:spChg>
        <pc:spChg chg="add del">
          <ac:chgData name="Patricia Ann Davenport" userId="2f41aa4c46543a12" providerId="LiveId" clId="{549E030D-710B-8A48-BB94-CE74AE25E897}" dt="2020-10-26T20:43:02.301" v="1205" actId="26606"/>
          <ac:spMkLst>
            <pc:docMk/>
            <pc:sldMk cId="553512457" sldId="267"/>
            <ac:spMk id="21" creationId="{39853D09-4205-4CC7-83EB-288E886AC9E4}"/>
          </ac:spMkLst>
        </pc:spChg>
        <pc:spChg chg="add del">
          <ac:chgData name="Patricia Ann Davenport" userId="2f41aa4c46543a12" providerId="LiveId" clId="{549E030D-710B-8A48-BB94-CE74AE25E897}" dt="2020-10-26T20:43:02.301" v="1205" actId="26606"/>
          <ac:spMkLst>
            <pc:docMk/>
            <pc:sldMk cId="553512457" sldId="267"/>
            <ac:spMk id="23" creationId="{0D040B79-3E73-4A31-840D-D6B9C9FDFC46}"/>
          </ac:spMkLst>
        </pc:spChg>
        <pc:spChg chg="add del">
          <ac:chgData name="Patricia Ann Davenport" userId="2f41aa4c46543a12" providerId="LiveId" clId="{549E030D-710B-8A48-BB94-CE74AE25E897}" dt="2020-10-26T20:43:02.301" v="1205" actId="26606"/>
          <ac:spMkLst>
            <pc:docMk/>
            <pc:sldMk cId="553512457" sldId="267"/>
            <ac:spMk id="25" creationId="{156C6AE5-3F8B-42AC-9EA4-1B686A11E93F}"/>
          </ac:spMkLst>
        </pc:spChg>
        <pc:picChg chg="add del mod">
          <ac:chgData name="Patricia Ann Davenport" userId="2f41aa4c46543a12" providerId="LiveId" clId="{549E030D-710B-8A48-BB94-CE74AE25E897}" dt="2020-10-26T20:44:57.271" v="1209" actId="478"/>
          <ac:picMkLst>
            <pc:docMk/>
            <pc:sldMk cId="553512457" sldId="267"/>
            <ac:picMk id="4" creationId="{692C9421-1123-594D-9AE5-8CD5E83E7C48}"/>
          </ac:picMkLst>
        </pc:picChg>
        <pc:picChg chg="add mod">
          <ac:chgData name="Patricia Ann Davenport" userId="2f41aa4c46543a12" providerId="LiveId" clId="{549E030D-710B-8A48-BB94-CE74AE25E897}" dt="2020-10-26T20:45:08.008" v="1213" actId="1076"/>
          <ac:picMkLst>
            <pc:docMk/>
            <pc:sldMk cId="553512457" sldId="267"/>
            <ac:picMk id="5" creationId="{826190E8-21A3-F246-832C-461B32916786}"/>
          </ac:picMkLst>
        </pc:picChg>
      </pc:sldChg>
    </pc:docChg>
  </pc:docChgLst>
  <pc:docChgLst>
    <pc:chgData name="Patricia Ann Davenport" userId="2f41aa4c46543a12" providerId="LiveId" clId="{4C57BB26-CA87-054F-9BF2-BAF0763FF7A1}"/>
    <pc:docChg chg="undo custSel addSld delSld modSld sldOrd">
      <pc:chgData name="Patricia Ann Davenport" userId="2f41aa4c46543a12" providerId="LiveId" clId="{4C57BB26-CA87-054F-9BF2-BAF0763FF7A1}" dt="2021-01-20T18:15:42.580" v="660" actId="20578"/>
      <pc:docMkLst>
        <pc:docMk/>
      </pc:docMkLst>
      <pc:sldChg chg="addSp delSp modSp mod">
        <pc:chgData name="Patricia Ann Davenport" userId="2f41aa4c46543a12" providerId="LiveId" clId="{4C57BB26-CA87-054F-9BF2-BAF0763FF7A1}" dt="2021-01-20T17:50:02.319" v="550" actId="20577"/>
        <pc:sldMkLst>
          <pc:docMk/>
          <pc:sldMk cId="1427512293" sldId="257"/>
        </pc:sldMkLst>
        <pc:spChg chg="mod">
          <ac:chgData name="Patricia Ann Davenport" userId="2f41aa4c46543a12" providerId="LiveId" clId="{4C57BB26-CA87-054F-9BF2-BAF0763FF7A1}" dt="2021-01-20T17:09:59.983" v="383" actId="26606"/>
          <ac:spMkLst>
            <pc:docMk/>
            <pc:sldMk cId="1427512293" sldId="257"/>
            <ac:spMk id="2" creationId="{67F0215F-8539-2841-A5A5-9F72A47DA4D3}"/>
          </ac:spMkLst>
        </pc:spChg>
        <pc:spChg chg="add del mod">
          <ac:chgData name="Patricia Ann Davenport" userId="2f41aa4c46543a12" providerId="LiveId" clId="{4C57BB26-CA87-054F-9BF2-BAF0763FF7A1}" dt="2021-01-20T17:09:59.983" v="383" actId="26606"/>
          <ac:spMkLst>
            <pc:docMk/>
            <pc:sldMk cId="1427512293" sldId="257"/>
            <ac:spMk id="3" creationId="{3ABCC2FD-E43B-FD46-999D-EADD6B51543B}"/>
          </ac:spMkLst>
        </pc:spChg>
        <pc:spChg chg="add del">
          <ac:chgData name="Patricia Ann Davenport" userId="2f41aa4c46543a12" providerId="LiveId" clId="{4C57BB26-CA87-054F-9BF2-BAF0763FF7A1}" dt="2021-01-20T17:09:59.983" v="383" actId="26606"/>
          <ac:spMkLst>
            <pc:docMk/>
            <pc:sldMk cId="1427512293" sldId="257"/>
            <ac:spMk id="8" creationId="{F837543A-6020-4505-A233-C9DB4BF74011}"/>
          </ac:spMkLst>
        </pc:spChg>
        <pc:spChg chg="add del">
          <ac:chgData name="Patricia Ann Davenport" userId="2f41aa4c46543a12" providerId="LiveId" clId="{4C57BB26-CA87-054F-9BF2-BAF0763FF7A1}" dt="2021-01-20T17:09:59.983" v="383" actId="26606"/>
          <ac:spMkLst>
            <pc:docMk/>
            <pc:sldMk cId="1427512293" sldId="257"/>
            <ac:spMk id="10" creationId="{35B16301-FB18-48BA-A6DD-C37CAF6F9A18}"/>
          </ac:spMkLst>
        </pc:spChg>
        <pc:spChg chg="add del">
          <ac:chgData name="Patricia Ann Davenport" userId="2f41aa4c46543a12" providerId="LiveId" clId="{4C57BB26-CA87-054F-9BF2-BAF0763FF7A1}" dt="2021-01-20T17:09:59.983" v="383" actId="26606"/>
          <ac:spMkLst>
            <pc:docMk/>
            <pc:sldMk cId="1427512293" sldId="257"/>
            <ac:spMk id="12" creationId="{C3C0D90E-074A-4F52-9B11-B52BEF4BCBE5}"/>
          </ac:spMkLst>
        </pc:spChg>
        <pc:spChg chg="add del">
          <ac:chgData name="Patricia Ann Davenport" userId="2f41aa4c46543a12" providerId="LiveId" clId="{4C57BB26-CA87-054F-9BF2-BAF0763FF7A1}" dt="2021-01-20T17:09:59.983" v="383" actId="26606"/>
          <ac:spMkLst>
            <pc:docMk/>
            <pc:sldMk cId="1427512293" sldId="257"/>
            <ac:spMk id="14" creationId="{CABBD4C1-E6F8-46F6-8152-A8A97490BF4D}"/>
          </ac:spMkLst>
        </pc:spChg>
        <pc:spChg chg="add del">
          <ac:chgData name="Patricia Ann Davenport" userId="2f41aa4c46543a12" providerId="LiveId" clId="{4C57BB26-CA87-054F-9BF2-BAF0763FF7A1}" dt="2021-01-20T17:09:59.983" v="383" actId="26606"/>
          <ac:spMkLst>
            <pc:docMk/>
            <pc:sldMk cId="1427512293" sldId="257"/>
            <ac:spMk id="16" creationId="{83BA5EF5-1FE9-4BF9-83BB-269BCDDF6156}"/>
          </ac:spMkLst>
        </pc:spChg>
        <pc:spChg chg="add del">
          <ac:chgData name="Patricia Ann Davenport" userId="2f41aa4c46543a12" providerId="LiveId" clId="{4C57BB26-CA87-054F-9BF2-BAF0763FF7A1}" dt="2021-01-20T17:09:59.983" v="383" actId="26606"/>
          <ac:spMkLst>
            <pc:docMk/>
            <pc:sldMk cId="1427512293" sldId="257"/>
            <ac:spMk id="20" creationId="{88853921-7BC9-4BDE-ACAB-133C683C82D6}"/>
          </ac:spMkLst>
        </pc:spChg>
        <pc:spChg chg="add del">
          <ac:chgData name="Patricia Ann Davenport" userId="2f41aa4c46543a12" providerId="LiveId" clId="{4C57BB26-CA87-054F-9BF2-BAF0763FF7A1}" dt="2021-01-20T17:09:59.983" v="383" actId="26606"/>
          <ac:spMkLst>
            <pc:docMk/>
            <pc:sldMk cId="1427512293" sldId="257"/>
            <ac:spMk id="22" creationId="{09192968-3AE7-4470-A61C-97294BB92731}"/>
          </ac:spMkLst>
        </pc:spChg>
        <pc:spChg chg="add del">
          <ac:chgData name="Patricia Ann Davenport" userId="2f41aa4c46543a12" providerId="LiveId" clId="{4C57BB26-CA87-054F-9BF2-BAF0763FF7A1}" dt="2021-01-20T17:09:59.983" v="383" actId="26606"/>
          <ac:spMkLst>
            <pc:docMk/>
            <pc:sldMk cId="1427512293" sldId="257"/>
            <ac:spMk id="24" creationId="{3AB72E55-43E4-4356-BFE8-E2102CB0B505}"/>
          </ac:spMkLst>
        </pc:spChg>
        <pc:spChg chg="add del">
          <ac:chgData name="Patricia Ann Davenport" userId="2f41aa4c46543a12" providerId="LiveId" clId="{4C57BB26-CA87-054F-9BF2-BAF0763FF7A1}" dt="2021-01-20T17:09:59.932" v="382" actId="26606"/>
          <ac:spMkLst>
            <pc:docMk/>
            <pc:sldMk cId="1427512293" sldId="257"/>
            <ac:spMk id="27" creationId="{9DBC8166-481C-4473-95F5-9A5B9073B7F1}"/>
          </ac:spMkLst>
        </pc:spChg>
        <pc:spChg chg="add del">
          <ac:chgData name="Patricia Ann Davenport" userId="2f41aa4c46543a12" providerId="LiveId" clId="{4C57BB26-CA87-054F-9BF2-BAF0763FF7A1}" dt="2021-01-20T17:09:59.932" v="382" actId="26606"/>
          <ac:spMkLst>
            <pc:docMk/>
            <pc:sldMk cId="1427512293" sldId="257"/>
            <ac:spMk id="28" creationId="{A5A5CE6E-90AF-4D43-A014-1F9EC83EB93D}"/>
          </ac:spMkLst>
        </pc:spChg>
        <pc:spChg chg="add del">
          <ac:chgData name="Patricia Ann Davenport" userId="2f41aa4c46543a12" providerId="LiveId" clId="{4C57BB26-CA87-054F-9BF2-BAF0763FF7A1}" dt="2021-01-20T17:08:42.066" v="278" actId="26606"/>
          <ac:spMkLst>
            <pc:docMk/>
            <pc:sldMk cId="1427512293" sldId="257"/>
            <ac:spMk id="30" creationId="{9DBC8166-481C-4473-95F5-9A5B9073B7F1}"/>
          </ac:spMkLst>
        </pc:spChg>
        <pc:spChg chg="add">
          <ac:chgData name="Patricia Ann Davenport" userId="2f41aa4c46543a12" providerId="LiveId" clId="{4C57BB26-CA87-054F-9BF2-BAF0763FF7A1}" dt="2021-01-20T17:09:59.983" v="383" actId="26606"/>
          <ac:spMkLst>
            <pc:docMk/>
            <pc:sldMk cId="1427512293" sldId="257"/>
            <ac:spMk id="31" creationId="{545D489D-16E1-484D-867B-144368D74B83}"/>
          </ac:spMkLst>
        </pc:spChg>
        <pc:spChg chg="add del">
          <ac:chgData name="Patricia Ann Davenport" userId="2f41aa4c46543a12" providerId="LiveId" clId="{4C57BB26-CA87-054F-9BF2-BAF0763FF7A1}" dt="2021-01-20T17:08:42.066" v="278" actId="26606"/>
          <ac:spMkLst>
            <pc:docMk/>
            <pc:sldMk cId="1427512293" sldId="257"/>
            <ac:spMk id="32" creationId="{A5A5CE6E-90AF-4D43-A014-1F9EC83EB93D}"/>
          </ac:spMkLst>
        </pc:spChg>
        <pc:spChg chg="add">
          <ac:chgData name="Patricia Ann Davenport" userId="2f41aa4c46543a12" providerId="LiveId" clId="{4C57BB26-CA87-054F-9BF2-BAF0763FF7A1}" dt="2021-01-20T17:09:59.983" v="383" actId="26606"/>
          <ac:spMkLst>
            <pc:docMk/>
            <pc:sldMk cId="1427512293" sldId="257"/>
            <ac:spMk id="33" creationId="{49A496F5-B01E-4BF8-9D1E-C4E53B6F9652}"/>
          </ac:spMkLst>
        </pc:spChg>
        <pc:spChg chg="add del">
          <ac:chgData name="Patricia Ann Davenport" userId="2f41aa4c46543a12" providerId="LiveId" clId="{4C57BB26-CA87-054F-9BF2-BAF0763FF7A1}" dt="2021-01-20T17:08:45.144" v="280" actId="26606"/>
          <ac:spMkLst>
            <pc:docMk/>
            <pc:sldMk cId="1427512293" sldId="257"/>
            <ac:spMk id="34" creationId="{3BA62E19-CD42-4C09-B825-844B4943D49D}"/>
          </ac:spMkLst>
        </pc:spChg>
        <pc:spChg chg="add del">
          <ac:chgData name="Patricia Ann Davenport" userId="2f41aa4c46543a12" providerId="LiveId" clId="{4C57BB26-CA87-054F-9BF2-BAF0763FF7A1}" dt="2021-01-20T17:08:45.144" v="280" actId="26606"/>
          <ac:spMkLst>
            <pc:docMk/>
            <pc:sldMk cId="1427512293" sldId="257"/>
            <ac:spMk id="35" creationId="{CB6E2F43-29E9-49D9-91FC-E5FEFAAA70DE}"/>
          </ac:spMkLst>
        </pc:spChg>
        <pc:spChg chg="add del">
          <ac:chgData name="Patricia Ann Davenport" userId="2f41aa4c46543a12" providerId="LiveId" clId="{4C57BB26-CA87-054F-9BF2-BAF0763FF7A1}" dt="2021-01-20T17:08:45.144" v="280" actId="26606"/>
          <ac:spMkLst>
            <pc:docMk/>
            <pc:sldMk cId="1427512293" sldId="257"/>
            <ac:spMk id="37" creationId="{8E63CC27-1C86-4653-8866-79C24C5C51FB}"/>
          </ac:spMkLst>
        </pc:spChg>
        <pc:spChg chg="add del">
          <ac:chgData name="Patricia Ann Davenport" userId="2f41aa4c46543a12" providerId="LiveId" clId="{4C57BB26-CA87-054F-9BF2-BAF0763FF7A1}" dt="2021-01-20T17:08:45.144" v="280" actId="26606"/>
          <ac:spMkLst>
            <pc:docMk/>
            <pc:sldMk cId="1427512293" sldId="257"/>
            <ac:spMk id="38" creationId="{3ABCC2FD-E43B-FD46-999D-EADD6B51543B}"/>
          </ac:spMkLst>
        </pc:spChg>
        <pc:spChg chg="add">
          <ac:chgData name="Patricia Ann Davenport" userId="2f41aa4c46543a12" providerId="LiveId" clId="{4C57BB26-CA87-054F-9BF2-BAF0763FF7A1}" dt="2021-01-20T17:09:59.983" v="383" actId="26606"/>
          <ac:spMkLst>
            <pc:docMk/>
            <pc:sldMk cId="1427512293" sldId="257"/>
            <ac:spMk id="39" creationId="{6E895C8D-1379-40B8-8B1B-B6F5AEAF0A6C}"/>
          </ac:spMkLst>
        </pc:spChg>
        <pc:spChg chg="add del">
          <ac:chgData name="Patricia Ann Davenport" userId="2f41aa4c46543a12" providerId="LiveId" clId="{4C57BB26-CA87-054F-9BF2-BAF0763FF7A1}" dt="2021-01-20T17:08:49.628" v="282" actId="26606"/>
          <ac:spMkLst>
            <pc:docMk/>
            <pc:sldMk cId="1427512293" sldId="257"/>
            <ac:spMk id="40" creationId="{AE5A632B-B15A-489E-8337-BC0F40DBC21F}"/>
          </ac:spMkLst>
        </pc:spChg>
        <pc:spChg chg="add del">
          <ac:chgData name="Patricia Ann Davenport" userId="2f41aa4c46543a12" providerId="LiveId" clId="{4C57BB26-CA87-054F-9BF2-BAF0763FF7A1}" dt="2021-01-20T17:08:49.628" v="282" actId="26606"/>
          <ac:spMkLst>
            <pc:docMk/>
            <pc:sldMk cId="1427512293" sldId="257"/>
            <ac:spMk id="41" creationId="{6E895C8D-1379-40B8-8B1B-B6F5AEAF0A6C}"/>
          </ac:spMkLst>
        </pc:spChg>
        <pc:spChg chg="add del">
          <ac:chgData name="Patricia Ann Davenport" userId="2f41aa4c46543a12" providerId="LiveId" clId="{4C57BB26-CA87-054F-9BF2-BAF0763FF7A1}" dt="2021-01-20T17:08:49.628" v="282" actId="26606"/>
          <ac:spMkLst>
            <pc:docMk/>
            <pc:sldMk cId="1427512293" sldId="257"/>
            <ac:spMk id="42" creationId="{651547D7-AD18-407B-A5F4-F8225B5DCFCC}"/>
          </ac:spMkLst>
        </pc:spChg>
        <pc:graphicFrameChg chg="add del">
          <ac:chgData name="Patricia Ann Davenport" userId="2f41aa4c46543a12" providerId="LiveId" clId="{4C57BB26-CA87-054F-9BF2-BAF0763FF7A1}" dt="2021-01-20T17:08:42.066" v="278" actId="26606"/>
          <ac:graphicFrameMkLst>
            <pc:docMk/>
            <pc:sldMk cId="1427512293" sldId="257"/>
            <ac:graphicFrameMk id="26" creationId="{DD70C05E-CAFE-479B-8D00-B9BDF69EAEB6}"/>
          </ac:graphicFrameMkLst>
        </pc:graphicFrameChg>
        <pc:graphicFrameChg chg="add del">
          <ac:chgData name="Patricia Ann Davenport" userId="2f41aa4c46543a12" providerId="LiveId" clId="{4C57BB26-CA87-054F-9BF2-BAF0763FF7A1}" dt="2021-01-20T17:09:59.932" v="382" actId="26606"/>
          <ac:graphicFrameMkLst>
            <pc:docMk/>
            <pc:sldMk cId="1427512293" sldId="257"/>
            <ac:graphicFrameMk id="29" creationId="{7DFB1F7A-6427-49D6-964F-FA16A976B407}"/>
          </ac:graphicFrameMkLst>
        </pc:graphicFrameChg>
        <pc:graphicFrameChg chg="add del">
          <ac:chgData name="Patricia Ann Davenport" userId="2f41aa4c46543a12" providerId="LiveId" clId="{4C57BB26-CA87-054F-9BF2-BAF0763FF7A1}" dt="2021-01-20T17:08:49.628" v="282" actId="26606"/>
          <ac:graphicFrameMkLst>
            <pc:docMk/>
            <pc:sldMk cId="1427512293" sldId="257"/>
            <ac:graphicFrameMk id="43" creationId="{6C636769-A66F-4D1C-A856-93EFBB5F25B3}"/>
          </ac:graphicFrameMkLst>
        </pc:graphicFrameChg>
        <pc:graphicFrameChg chg="add mod">
          <ac:chgData name="Patricia Ann Davenport" userId="2f41aa4c46543a12" providerId="LiveId" clId="{4C57BB26-CA87-054F-9BF2-BAF0763FF7A1}" dt="2021-01-20T17:50:02.319" v="550" actId="20577"/>
          <ac:graphicFrameMkLst>
            <pc:docMk/>
            <pc:sldMk cId="1427512293" sldId="257"/>
            <ac:graphicFrameMk id="44" creationId="{D50046F5-10A2-44B8-8D69-6049862F2C81}"/>
          </ac:graphicFrameMkLst>
        </pc:graphicFrameChg>
        <pc:picChg chg="add del">
          <ac:chgData name="Patricia Ann Davenport" userId="2f41aa4c46543a12" providerId="LiveId" clId="{4C57BB26-CA87-054F-9BF2-BAF0763FF7A1}" dt="2021-01-20T17:08:45.144" v="280" actId="26606"/>
          <ac:picMkLst>
            <pc:docMk/>
            <pc:sldMk cId="1427512293" sldId="257"/>
            <ac:picMk id="36" creationId="{A446AC50-B8DA-4369-BF5D-1DAAC319040A}"/>
          </ac:picMkLst>
        </pc:picChg>
        <pc:cxnChg chg="add del">
          <ac:chgData name="Patricia Ann Davenport" userId="2f41aa4c46543a12" providerId="LiveId" clId="{4C57BB26-CA87-054F-9BF2-BAF0763FF7A1}" dt="2021-01-20T17:09:59.983" v="383" actId="26606"/>
          <ac:cxnSpMkLst>
            <pc:docMk/>
            <pc:sldMk cId="1427512293" sldId="257"/>
            <ac:cxnSpMk id="18" creationId="{4B3BCACB-5880-460B-9606-8C433A9AF99D}"/>
          </ac:cxnSpMkLst>
        </pc:cxnChg>
      </pc:sldChg>
      <pc:sldChg chg="addSp delSp modSp mod ord">
        <pc:chgData name="Patricia Ann Davenport" userId="2f41aa4c46543a12" providerId="LiveId" clId="{4C57BB26-CA87-054F-9BF2-BAF0763FF7A1}" dt="2021-01-20T18:01:31.197" v="552" actId="20578"/>
        <pc:sldMkLst>
          <pc:docMk/>
          <pc:sldMk cId="2230430506" sldId="264"/>
        </pc:sldMkLst>
        <pc:spChg chg="mod">
          <ac:chgData name="Patricia Ann Davenport" userId="2f41aa4c46543a12" providerId="LiveId" clId="{4C57BB26-CA87-054F-9BF2-BAF0763FF7A1}" dt="2021-01-20T17:17:13.840" v="458" actId="26606"/>
          <ac:spMkLst>
            <pc:docMk/>
            <pc:sldMk cId="2230430506" sldId="264"/>
            <ac:spMk id="2" creationId="{F7C82752-89E4-6B49-BC21-67B96D6FCD1B}"/>
          </ac:spMkLst>
        </pc:spChg>
        <pc:spChg chg="mod">
          <ac:chgData name="Patricia Ann Davenport" userId="2f41aa4c46543a12" providerId="LiveId" clId="{4C57BB26-CA87-054F-9BF2-BAF0763FF7A1}" dt="2021-01-20T17:32:58.517" v="544" actId="14100"/>
          <ac:spMkLst>
            <pc:docMk/>
            <pc:sldMk cId="2230430506" sldId="264"/>
            <ac:spMk id="3" creationId="{CCE83CCF-6333-D346-9EE3-96B3A642DBE2}"/>
          </ac:spMkLst>
        </pc:spChg>
        <pc:spChg chg="add del">
          <ac:chgData name="Patricia Ann Davenport" userId="2f41aa4c46543a12" providerId="LiveId" clId="{4C57BB26-CA87-054F-9BF2-BAF0763FF7A1}" dt="2021-01-20T17:17:13.840" v="458" actId="26606"/>
          <ac:spMkLst>
            <pc:docMk/>
            <pc:sldMk cId="2230430506" sldId="264"/>
            <ac:spMk id="54" creationId="{4F7EBAE4-9945-4473-9E34-B2C66EA0F03D}"/>
          </ac:spMkLst>
        </pc:spChg>
        <pc:spChg chg="add del">
          <ac:chgData name="Patricia Ann Davenport" userId="2f41aa4c46543a12" providerId="LiveId" clId="{4C57BB26-CA87-054F-9BF2-BAF0763FF7A1}" dt="2021-01-20T17:17:13.840" v="458" actId="26606"/>
          <ac:spMkLst>
            <pc:docMk/>
            <pc:sldMk cId="2230430506" sldId="264"/>
            <ac:spMk id="55" creationId="{70BEB1E7-2F88-40BC-B73D-42E5B6F80BFC}"/>
          </ac:spMkLst>
        </pc:spChg>
        <pc:spChg chg="add del">
          <ac:chgData name="Patricia Ann Davenport" userId="2f41aa4c46543a12" providerId="LiveId" clId="{4C57BB26-CA87-054F-9BF2-BAF0763FF7A1}" dt="2021-01-20T17:17:13.840" v="458" actId="26606"/>
          <ac:spMkLst>
            <pc:docMk/>
            <pc:sldMk cId="2230430506" sldId="264"/>
            <ac:spMk id="56" creationId="{A7B99495-F43F-4D80-A44F-2CB4764EB90B}"/>
          </ac:spMkLst>
        </pc:spChg>
        <pc:spChg chg="add del">
          <ac:chgData name="Patricia Ann Davenport" userId="2f41aa4c46543a12" providerId="LiveId" clId="{4C57BB26-CA87-054F-9BF2-BAF0763FF7A1}" dt="2021-01-20T17:16:59.458" v="451" actId="26606"/>
          <ac:spMkLst>
            <pc:docMk/>
            <pc:sldMk cId="2230430506" sldId="264"/>
            <ac:spMk id="61" creationId="{DB304A14-32D0-4873-B914-423ED7B8DAFD}"/>
          </ac:spMkLst>
        </pc:spChg>
        <pc:spChg chg="add del">
          <ac:chgData name="Patricia Ann Davenport" userId="2f41aa4c46543a12" providerId="LiveId" clId="{4C57BB26-CA87-054F-9BF2-BAF0763FF7A1}" dt="2021-01-20T17:16:59.458" v="451" actId="26606"/>
          <ac:spMkLst>
            <pc:docMk/>
            <pc:sldMk cId="2230430506" sldId="264"/>
            <ac:spMk id="63" creationId="{1D460C86-854F-4FB3-ABC2-E823D8FEB9DB}"/>
          </ac:spMkLst>
        </pc:spChg>
        <pc:spChg chg="add del">
          <ac:chgData name="Patricia Ann Davenport" userId="2f41aa4c46543a12" providerId="LiveId" clId="{4C57BB26-CA87-054F-9BF2-BAF0763FF7A1}" dt="2021-01-20T17:16:59.458" v="451" actId="26606"/>
          <ac:spMkLst>
            <pc:docMk/>
            <pc:sldMk cId="2230430506" sldId="264"/>
            <ac:spMk id="65" creationId="{BB48116A-278A-4CC5-89D3-9DE8E8FF1245}"/>
          </ac:spMkLst>
        </pc:spChg>
        <pc:spChg chg="add del">
          <ac:chgData name="Patricia Ann Davenport" userId="2f41aa4c46543a12" providerId="LiveId" clId="{4C57BB26-CA87-054F-9BF2-BAF0763FF7A1}" dt="2021-01-20T17:17:01.525" v="453" actId="26606"/>
          <ac:spMkLst>
            <pc:docMk/>
            <pc:sldMk cId="2230430506" sldId="264"/>
            <ac:spMk id="67" creationId="{4F7EBAE4-9945-4473-9E34-B2C66EA0F03D}"/>
          </ac:spMkLst>
        </pc:spChg>
        <pc:spChg chg="add del">
          <ac:chgData name="Patricia Ann Davenport" userId="2f41aa4c46543a12" providerId="LiveId" clId="{4C57BB26-CA87-054F-9BF2-BAF0763FF7A1}" dt="2021-01-20T17:17:01.525" v="453" actId="26606"/>
          <ac:spMkLst>
            <pc:docMk/>
            <pc:sldMk cId="2230430506" sldId="264"/>
            <ac:spMk id="68" creationId="{70BEB1E7-2F88-40BC-B73D-42E5B6F80BFC}"/>
          </ac:spMkLst>
        </pc:spChg>
        <pc:spChg chg="add del">
          <ac:chgData name="Patricia Ann Davenport" userId="2f41aa4c46543a12" providerId="LiveId" clId="{4C57BB26-CA87-054F-9BF2-BAF0763FF7A1}" dt="2021-01-20T17:17:01.525" v="453" actId="26606"/>
          <ac:spMkLst>
            <pc:docMk/>
            <pc:sldMk cId="2230430506" sldId="264"/>
            <ac:spMk id="69" creationId="{A7B99495-F43F-4D80-A44F-2CB4764EB90B}"/>
          </ac:spMkLst>
        </pc:spChg>
        <pc:spChg chg="add del">
          <ac:chgData name="Patricia Ann Davenport" userId="2f41aa4c46543a12" providerId="LiveId" clId="{4C57BB26-CA87-054F-9BF2-BAF0763FF7A1}" dt="2021-01-20T17:17:05.178" v="455" actId="26606"/>
          <ac:spMkLst>
            <pc:docMk/>
            <pc:sldMk cId="2230430506" sldId="264"/>
            <ac:spMk id="71" creationId="{4AC6B390-BC59-4F1D-A0EE-D71A92F0A0B2}"/>
          </ac:spMkLst>
        </pc:spChg>
        <pc:spChg chg="add del">
          <ac:chgData name="Patricia Ann Davenport" userId="2f41aa4c46543a12" providerId="LiveId" clId="{4C57BB26-CA87-054F-9BF2-BAF0763FF7A1}" dt="2021-01-20T17:17:05.178" v="455" actId="26606"/>
          <ac:spMkLst>
            <pc:docMk/>
            <pc:sldMk cId="2230430506" sldId="264"/>
            <ac:spMk id="72" creationId="{B6C60D79-16F1-4C4B-B7E3-7634E7069CDE}"/>
          </ac:spMkLst>
        </pc:spChg>
        <pc:spChg chg="add del">
          <ac:chgData name="Patricia Ann Davenport" userId="2f41aa4c46543a12" providerId="LiveId" clId="{4C57BB26-CA87-054F-9BF2-BAF0763FF7A1}" dt="2021-01-20T17:17:05.178" v="455" actId="26606"/>
          <ac:spMkLst>
            <pc:docMk/>
            <pc:sldMk cId="2230430506" sldId="264"/>
            <ac:spMk id="73" creationId="{426B127E-6498-4C77-9C9D-4553A5113B80}"/>
          </ac:spMkLst>
        </pc:spChg>
        <pc:spChg chg="add del">
          <ac:chgData name="Patricia Ann Davenport" userId="2f41aa4c46543a12" providerId="LiveId" clId="{4C57BB26-CA87-054F-9BF2-BAF0763FF7A1}" dt="2021-01-20T17:17:13.823" v="457" actId="26606"/>
          <ac:spMkLst>
            <pc:docMk/>
            <pc:sldMk cId="2230430506" sldId="264"/>
            <ac:spMk id="75" creationId="{460B0EFB-53ED-4F35-B05D-F658EA021C65}"/>
          </ac:spMkLst>
        </pc:spChg>
        <pc:spChg chg="add del">
          <ac:chgData name="Patricia Ann Davenport" userId="2f41aa4c46543a12" providerId="LiveId" clId="{4C57BB26-CA87-054F-9BF2-BAF0763FF7A1}" dt="2021-01-20T17:17:13.823" v="457" actId="26606"/>
          <ac:spMkLst>
            <pc:docMk/>
            <pc:sldMk cId="2230430506" sldId="264"/>
            <ac:spMk id="76" creationId="{835EF3DD-7D43-4A27-8967-A92FD8CC9365}"/>
          </ac:spMkLst>
        </pc:spChg>
        <pc:spChg chg="add">
          <ac:chgData name="Patricia Ann Davenport" userId="2f41aa4c46543a12" providerId="LiveId" clId="{4C57BB26-CA87-054F-9BF2-BAF0763FF7A1}" dt="2021-01-20T17:17:13.840" v="458" actId="26606"/>
          <ac:spMkLst>
            <pc:docMk/>
            <pc:sldMk cId="2230430506" sldId="264"/>
            <ac:spMk id="78" creationId="{6A84B152-3496-4C52-AF08-97AFFC09DD2C}"/>
          </ac:spMkLst>
        </pc:spChg>
        <pc:spChg chg="add">
          <ac:chgData name="Patricia Ann Davenport" userId="2f41aa4c46543a12" providerId="LiveId" clId="{4C57BB26-CA87-054F-9BF2-BAF0763FF7A1}" dt="2021-01-20T17:17:13.840" v="458" actId="26606"/>
          <ac:spMkLst>
            <pc:docMk/>
            <pc:sldMk cId="2230430506" sldId="264"/>
            <ac:spMk id="79" creationId="{6B2ADB95-0FA3-4BD7-A8AC-89D014A83E5B}"/>
          </ac:spMkLst>
        </pc:spChg>
        <pc:spChg chg="add">
          <ac:chgData name="Patricia Ann Davenport" userId="2f41aa4c46543a12" providerId="LiveId" clId="{4C57BB26-CA87-054F-9BF2-BAF0763FF7A1}" dt="2021-01-20T17:17:13.840" v="458" actId="26606"/>
          <ac:spMkLst>
            <pc:docMk/>
            <pc:sldMk cId="2230430506" sldId="264"/>
            <ac:spMk id="80" creationId="{C924DBCE-E731-4B22-8181-A39C1D86276C}"/>
          </ac:spMkLst>
        </pc:spChg>
        <pc:spChg chg="add">
          <ac:chgData name="Patricia Ann Davenport" userId="2f41aa4c46543a12" providerId="LiveId" clId="{4C57BB26-CA87-054F-9BF2-BAF0763FF7A1}" dt="2021-01-20T17:17:13.840" v="458" actId="26606"/>
          <ac:spMkLst>
            <pc:docMk/>
            <pc:sldMk cId="2230430506" sldId="264"/>
            <ac:spMk id="81" creationId="{4CBF9756-6AC8-4C65-84DF-56FBFFA1D873}"/>
          </ac:spMkLst>
        </pc:spChg>
        <pc:spChg chg="add">
          <ac:chgData name="Patricia Ann Davenport" userId="2f41aa4c46543a12" providerId="LiveId" clId="{4C57BB26-CA87-054F-9BF2-BAF0763FF7A1}" dt="2021-01-20T17:17:13.840" v="458" actId="26606"/>
          <ac:spMkLst>
            <pc:docMk/>
            <pc:sldMk cId="2230430506" sldId="264"/>
            <ac:spMk id="82" creationId="{2D385988-EAAF-4C27-AF8A-2BFBECAF3D4F}"/>
          </ac:spMkLst>
        </pc:spChg>
        <pc:spChg chg="add">
          <ac:chgData name="Patricia Ann Davenport" userId="2f41aa4c46543a12" providerId="LiveId" clId="{4C57BB26-CA87-054F-9BF2-BAF0763FF7A1}" dt="2021-01-20T17:17:13.840" v="458" actId="26606"/>
          <ac:spMkLst>
            <pc:docMk/>
            <pc:sldMk cId="2230430506" sldId="264"/>
            <ac:spMk id="84" creationId="{B621D332-7329-4994-8836-C429A51B7549}"/>
          </ac:spMkLst>
        </pc:spChg>
        <pc:spChg chg="add">
          <ac:chgData name="Patricia Ann Davenport" userId="2f41aa4c46543a12" providerId="LiveId" clId="{4C57BB26-CA87-054F-9BF2-BAF0763FF7A1}" dt="2021-01-20T17:17:13.840" v="458" actId="26606"/>
          <ac:spMkLst>
            <pc:docMk/>
            <pc:sldMk cId="2230430506" sldId="264"/>
            <ac:spMk id="85" creationId="{2D20F754-35A9-4508-BE3C-C59996D1437B}"/>
          </ac:spMkLst>
        </pc:spChg>
        <pc:picChg chg="mod ord">
          <ac:chgData name="Patricia Ann Davenport" userId="2f41aa4c46543a12" providerId="LiveId" clId="{4C57BB26-CA87-054F-9BF2-BAF0763FF7A1}" dt="2021-01-20T17:17:13.840" v="458" actId="26606"/>
          <ac:picMkLst>
            <pc:docMk/>
            <pc:sldMk cId="2230430506" sldId="264"/>
            <ac:picMk id="5" creationId="{FD7E60FF-1C1F-DC41-ABF5-449B17DA89B3}"/>
          </ac:picMkLst>
        </pc:picChg>
        <pc:cxnChg chg="add">
          <ac:chgData name="Patricia Ann Davenport" userId="2f41aa4c46543a12" providerId="LiveId" clId="{4C57BB26-CA87-054F-9BF2-BAF0763FF7A1}" dt="2021-01-20T17:17:13.840" v="458" actId="26606"/>
          <ac:cxnSpMkLst>
            <pc:docMk/>
            <pc:sldMk cId="2230430506" sldId="264"/>
            <ac:cxnSpMk id="83" creationId="{43621FD4-D14D-45D5-9A57-9A2DE5EA59C0}"/>
          </ac:cxnSpMkLst>
        </pc:cxnChg>
      </pc:sldChg>
      <pc:sldChg chg="modSp mod ord">
        <pc:chgData name="Patricia Ann Davenport" userId="2f41aa4c46543a12" providerId="LiveId" clId="{4C57BB26-CA87-054F-9BF2-BAF0763FF7A1}" dt="2021-01-20T17:11:23.856" v="385" actId="20578"/>
        <pc:sldMkLst>
          <pc:docMk/>
          <pc:sldMk cId="1626213838" sldId="266"/>
        </pc:sldMkLst>
        <pc:spChg chg="mod">
          <ac:chgData name="Patricia Ann Davenport" userId="2f41aa4c46543a12" providerId="LiveId" clId="{4C57BB26-CA87-054F-9BF2-BAF0763FF7A1}" dt="2021-01-20T16:57:01.282" v="38" actId="20577"/>
          <ac:spMkLst>
            <pc:docMk/>
            <pc:sldMk cId="1626213838" sldId="266"/>
            <ac:spMk id="2" creationId="{356C629F-83C3-3943-9B42-D508A3E3D3F4}"/>
          </ac:spMkLst>
        </pc:spChg>
        <pc:spChg chg="mod">
          <ac:chgData name="Patricia Ann Davenport" userId="2f41aa4c46543a12" providerId="LiveId" clId="{4C57BB26-CA87-054F-9BF2-BAF0763FF7A1}" dt="2021-01-20T16:57:37.115" v="49" actId="1076"/>
          <ac:spMkLst>
            <pc:docMk/>
            <pc:sldMk cId="1626213838" sldId="266"/>
            <ac:spMk id="3" creationId="{EEE3E6D3-CE7C-2243-BEF1-B155EEE28699}"/>
          </ac:spMkLst>
        </pc:spChg>
      </pc:sldChg>
      <pc:sldChg chg="modSp mod">
        <pc:chgData name="Patricia Ann Davenport" userId="2f41aa4c46543a12" providerId="LiveId" clId="{4C57BB26-CA87-054F-9BF2-BAF0763FF7A1}" dt="2021-01-20T18:04:25.569" v="567" actId="20577"/>
        <pc:sldMkLst>
          <pc:docMk/>
          <pc:sldMk cId="553512457" sldId="267"/>
        </pc:sldMkLst>
        <pc:spChg chg="mod">
          <ac:chgData name="Patricia Ann Davenport" userId="2f41aa4c46543a12" providerId="LiveId" clId="{4C57BB26-CA87-054F-9BF2-BAF0763FF7A1}" dt="2021-01-20T18:04:25.569" v="567" actId="20577"/>
          <ac:spMkLst>
            <pc:docMk/>
            <pc:sldMk cId="553512457" sldId="267"/>
            <ac:spMk id="2" creationId="{9F0B845D-A1B3-FD40-B0FB-3D92BC8452F7}"/>
          </ac:spMkLst>
        </pc:spChg>
      </pc:sldChg>
      <pc:sldChg chg="addSp modSp new mod">
        <pc:chgData name="Patricia Ann Davenport" userId="2f41aa4c46543a12" providerId="LiveId" clId="{4C57BB26-CA87-054F-9BF2-BAF0763FF7A1}" dt="2021-01-20T16:42:04.254" v="8" actId="1076"/>
        <pc:sldMkLst>
          <pc:docMk/>
          <pc:sldMk cId="6330457" sldId="268"/>
        </pc:sldMkLst>
        <pc:picChg chg="add mod">
          <ac:chgData name="Patricia Ann Davenport" userId="2f41aa4c46543a12" providerId="LiveId" clId="{4C57BB26-CA87-054F-9BF2-BAF0763FF7A1}" dt="2021-01-20T16:42:04.254" v="8" actId="1076"/>
          <ac:picMkLst>
            <pc:docMk/>
            <pc:sldMk cId="6330457" sldId="268"/>
            <ac:picMk id="2" creationId="{F4E71583-B363-FA42-A450-F008EAE493ED}"/>
          </ac:picMkLst>
        </pc:picChg>
      </pc:sldChg>
      <pc:sldChg chg="modSp new mod ord">
        <pc:chgData name="Patricia Ann Davenport" userId="2f41aa4c46543a12" providerId="LiveId" clId="{4C57BB26-CA87-054F-9BF2-BAF0763FF7A1}" dt="2021-01-20T17:11:23.856" v="385" actId="20578"/>
        <pc:sldMkLst>
          <pc:docMk/>
          <pc:sldMk cId="3363813897" sldId="269"/>
        </pc:sldMkLst>
        <pc:spChg chg="mod">
          <ac:chgData name="Patricia Ann Davenport" userId="2f41aa4c46543a12" providerId="LiveId" clId="{4C57BB26-CA87-054F-9BF2-BAF0763FF7A1}" dt="2021-01-20T16:59:24.326" v="61" actId="1076"/>
          <ac:spMkLst>
            <pc:docMk/>
            <pc:sldMk cId="3363813897" sldId="269"/>
            <ac:spMk id="2" creationId="{28E9E3A8-ACF0-0840-BA35-ED6F14A166FA}"/>
          </ac:spMkLst>
        </pc:spChg>
        <pc:spChg chg="mod">
          <ac:chgData name="Patricia Ann Davenport" userId="2f41aa4c46543a12" providerId="LiveId" clId="{4C57BB26-CA87-054F-9BF2-BAF0763FF7A1}" dt="2021-01-20T17:02:29.745" v="103" actId="20577"/>
          <ac:spMkLst>
            <pc:docMk/>
            <pc:sldMk cId="3363813897" sldId="269"/>
            <ac:spMk id="3" creationId="{F04BC77B-030C-F442-97E9-2497E61C41F8}"/>
          </ac:spMkLst>
        </pc:spChg>
      </pc:sldChg>
      <pc:sldChg chg="modSp add mod ord">
        <pc:chgData name="Patricia Ann Davenport" userId="2f41aa4c46543a12" providerId="LiveId" clId="{4C57BB26-CA87-054F-9BF2-BAF0763FF7A1}" dt="2021-01-20T17:11:23.856" v="385" actId="20578"/>
        <pc:sldMkLst>
          <pc:docMk/>
          <pc:sldMk cId="3623327996" sldId="270"/>
        </pc:sldMkLst>
        <pc:spChg chg="mod">
          <ac:chgData name="Patricia Ann Davenport" userId="2f41aa4c46543a12" providerId="LiveId" clId="{4C57BB26-CA87-054F-9BF2-BAF0763FF7A1}" dt="2021-01-20T17:03:29.063" v="168" actId="20577"/>
          <ac:spMkLst>
            <pc:docMk/>
            <pc:sldMk cId="3623327996" sldId="270"/>
            <ac:spMk id="3" creationId="{F04BC77B-030C-F442-97E9-2497E61C41F8}"/>
          </ac:spMkLst>
        </pc:spChg>
      </pc:sldChg>
      <pc:sldChg chg="addSp delSp modSp new mod ord modAnim">
        <pc:chgData name="Patricia Ann Davenport" userId="2f41aa4c46543a12" providerId="LiveId" clId="{4C57BB26-CA87-054F-9BF2-BAF0763FF7A1}" dt="2021-01-20T17:31:54.506" v="537" actId="14100"/>
        <pc:sldMkLst>
          <pc:docMk/>
          <pc:sldMk cId="2723012304" sldId="271"/>
        </pc:sldMkLst>
        <pc:spChg chg="del mod">
          <ac:chgData name="Patricia Ann Davenport" userId="2f41aa4c46543a12" providerId="LiveId" clId="{4C57BB26-CA87-054F-9BF2-BAF0763FF7A1}" dt="2021-01-20T17:31:47.760" v="535" actId="478"/>
          <ac:spMkLst>
            <pc:docMk/>
            <pc:sldMk cId="2723012304" sldId="271"/>
            <ac:spMk id="2" creationId="{9B6A8C41-3C74-7C4F-8C33-AEDDAE81E3DF}"/>
          </ac:spMkLst>
        </pc:spChg>
        <pc:spChg chg="del">
          <ac:chgData name="Patricia Ann Davenport" userId="2f41aa4c46543a12" providerId="LiveId" clId="{4C57BB26-CA87-054F-9BF2-BAF0763FF7A1}" dt="2021-01-20T17:06:28.523" v="170"/>
          <ac:spMkLst>
            <pc:docMk/>
            <pc:sldMk cId="2723012304" sldId="271"/>
            <ac:spMk id="3" creationId="{E3FE6B6F-2EDF-C044-B1BF-66B8941E3E2A}"/>
          </ac:spMkLst>
        </pc:spChg>
        <pc:picChg chg="add mod">
          <ac:chgData name="Patricia Ann Davenport" userId="2f41aa4c46543a12" providerId="LiveId" clId="{4C57BB26-CA87-054F-9BF2-BAF0763FF7A1}" dt="2021-01-20T17:31:54.506" v="537" actId="14100"/>
          <ac:picMkLst>
            <pc:docMk/>
            <pc:sldMk cId="2723012304" sldId="271"/>
            <ac:picMk id="4" creationId="{996295DF-972E-0B42-9EEC-1E7571F00D69}"/>
          </ac:picMkLst>
        </pc:picChg>
      </pc:sldChg>
      <pc:sldChg chg="addSp delSp modSp new mod setBg">
        <pc:chgData name="Patricia Ann Davenport" userId="2f41aa4c46543a12" providerId="LiveId" clId="{4C57BB26-CA87-054F-9BF2-BAF0763FF7A1}" dt="2021-01-20T17:13:05.489" v="402" actId="14100"/>
        <pc:sldMkLst>
          <pc:docMk/>
          <pc:sldMk cId="2496473968" sldId="272"/>
        </pc:sldMkLst>
        <pc:spChg chg="mod">
          <ac:chgData name="Patricia Ann Davenport" userId="2f41aa4c46543a12" providerId="LiveId" clId="{4C57BB26-CA87-054F-9BF2-BAF0763FF7A1}" dt="2021-01-20T17:12:13.372" v="392" actId="26606"/>
          <ac:spMkLst>
            <pc:docMk/>
            <pc:sldMk cId="2496473968" sldId="272"/>
            <ac:spMk id="2" creationId="{95E8759D-3D21-DE4A-946B-5E832DF2B3EF}"/>
          </ac:spMkLst>
        </pc:spChg>
        <pc:spChg chg="del">
          <ac:chgData name="Patricia Ann Davenport" userId="2f41aa4c46543a12" providerId="LiveId" clId="{4C57BB26-CA87-054F-9BF2-BAF0763FF7A1}" dt="2021-01-20T17:12:04.159" v="387" actId="931"/>
          <ac:spMkLst>
            <pc:docMk/>
            <pc:sldMk cId="2496473968" sldId="272"/>
            <ac:spMk id="3" creationId="{BB898D22-4B85-6848-829B-DC76431EE68F}"/>
          </ac:spMkLst>
        </pc:spChg>
        <pc:spChg chg="add">
          <ac:chgData name="Patricia Ann Davenport" userId="2f41aa4c46543a12" providerId="LiveId" clId="{4C57BB26-CA87-054F-9BF2-BAF0763FF7A1}" dt="2021-01-20T17:12:13.372" v="392" actId="26606"/>
          <ac:spMkLst>
            <pc:docMk/>
            <pc:sldMk cId="2496473968" sldId="272"/>
            <ac:spMk id="10" creationId="{8A7BA06D-B3FF-4E91-8639-B4569AE3AA23}"/>
          </ac:spMkLst>
        </pc:spChg>
        <pc:spChg chg="add">
          <ac:chgData name="Patricia Ann Davenport" userId="2f41aa4c46543a12" providerId="LiveId" clId="{4C57BB26-CA87-054F-9BF2-BAF0763FF7A1}" dt="2021-01-20T17:12:13.372" v="392" actId="26606"/>
          <ac:spMkLst>
            <pc:docMk/>
            <pc:sldMk cId="2496473968" sldId="272"/>
            <ac:spMk id="12" creationId="{2B30C86D-5A07-48BC-9C9D-6F9A2DB1E9E1}"/>
          </ac:spMkLst>
        </pc:spChg>
        <pc:spChg chg="add">
          <ac:chgData name="Patricia Ann Davenport" userId="2f41aa4c46543a12" providerId="LiveId" clId="{4C57BB26-CA87-054F-9BF2-BAF0763FF7A1}" dt="2021-01-20T17:12:13.372" v="392" actId="26606"/>
          <ac:spMkLst>
            <pc:docMk/>
            <pc:sldMk cId="2496473968" sldId="272"/>
            <ac:spMk id="14" creationId="{8930EBA3-4D2E-42E8-B828-834555328D85}"/>
          </ac:spMkLst>
        </pc:spChg>
        <pc:spChg chg="add">
          <ac:chgData name="Patricia Ann Davenport" userId="2f41aa4c46543a12" providerId="LiveId" clId="{4C57BB26-CA87-054F-9BF2-BAF0763FF7A1}" dt="2021-01-20T17:12:13.372" v="392" actId="26606"/>
          <ac:spMkLst>
            <pc:docMk/>
            <pc:sldMk cId="2496473968" sldId="272"/>
            <ac:spMk id="16" creationId="{E58B2195-5055-402F-A3E7-53FF0E4980C3}"/>
          </ac:spMkLst>
        </pc:spChg>
        <pc:spChg chg="add">
          <ac:chgData name="Patricia Ann Davenport" userId="2f41aa4c46543a12" providerId="LiveId" clId="{4C57BB26-CA87-054F-9BF2-BAF0763FF7A1}" dt="2021-01-20T17:12:13.372" v="392" actId="26606"/>
          <ac:spMkLst>
            <pc:docMk/>
            <pc:sldMk cId="2496473968" sldId="272"/>
            <ac:spMk id="18" creationId="{528AA953-F4F9-4DC5-97C7-491F4AF937DC}"/>
          </ac:spMkLst>
        </pc:spChg>
        <pc:picChg chg="add mod">
          <ac:chgData name="Patricia Ann Davenport" userId="2f41aa4c46543a12" providerId="LiveId" clId="{4C57BB26-CA87-054F-9BF2-BAF0763FF7A1}" dt="2021-01-20T17:12:21.434" v="394" actId="14100"/>
          <ac:picMkLst>
            <pc:docMk/>
            <pc:sldMk cId="2496473968" sldId="272"/>
            <ac:picMk id="5" creationId="{E27848C9-83BF-8543-91A5-6803EA2B389B}"/>
          </ac:picMkLst>
        </pc:picChg>
        <pc:picChg chg="add mod">
          <ac:chgData name="Patricia Ann Davenport" userId="2f41aa4c46543a12" providerId="LiveId" clId="{4C57BB26-CA87-054F-9BF2-BAF0763FF7A1}" dt="2021-01-20T17:13:05.489" v="402" actId="14100"/>
          <ac:picMkLst>
            <pc:docMk/>
            <pc:sldMk cId="2496473968" sldId="272"/>
            <ac:picMk id="7" creationId="{C8DE58FD-8C9D-BC4F-AF06-0C8BBE1906D2}"/>
          </ac:picMkLst>
        </pc:picChg>
      </pc:sldChg>
      <pc:sldChg chg="addSp delSp modSp new mod">
        <pc:chgData name="Patricia Ann Davenport" userId="2f41aa4c46543a12" providerId="LiveId" clId="{4C57BB26-CA87-054F-9BF2-BAF0763FF7A1}" dt="2021-01-20T17:25:16.359" v="505" actId="1076"/>
        <pc:sldMkLst>
          <pc:docMk/>
          <pc:sldMk cId="4259473436" sldId="273"/>
        </pc:sldMkLst>
        <pc:spChg chg="del mod">
          <ac:chgData name="Patricia Ann Davenport" userId="2f41aa4c46543a12" providerId="LiveId" clId="{4C57BB26-CA87-054F-9BF2-BAF0763FF7A1}" dt="2021-01-20T17:25:13.201" v="504" actId="478"/>
          <ac:spMkLst>
            <pc:docMk/>
            <pc:sldMk cId="4259473436" sldId="273"/>
            <ac:spMk id="2" creationId="{9B5631A0-1F14-BE4E-AABD-B0371F35595D}"/>
          </ac:spMkLst>
        </pc:spChg>
        <pc:spChg chg="del">
          <ac:chgData name="Patricia Ann Davenport" userId="2f41aa4c46543a12" providerId="LiveId" clId="{4C57BB26-CA87-054F-9BF2-BAF0763FF7A1}" dt="2021-01-20T17:13:34.286" v="404" actId="931"/>
          <ac:spMkLst>
            <pc:docMk/>
            <pc:sldMk cId="4259473436" sldId="273"/>
            <ac:spMk id="3" creationId="{DB770335-9B1F-4D4C-AB82-0BFA5D382602}"/>
          </ac:spMkLst>
        </pc:spChg>
        <pc:picChg chg="add mod">
          <ac:chgData name="Patricia Ann Davenport" userId="2f41aa4c46543a12" providerId="LiveId" clId="{4C57BB26-CA87-054F-9BF2-BAF0763FF7A1}" dt="2021-01-20T17:13:44.042" v="409" actId="14100"/>
          <ac:picMkLst>
            <pc:docMk/>
            <pc:sldMk cId="4259473436" sldId="273"/>
            <ac:picMk id="5" creationId="{0612E31E-23E3-0342-8C8B-77BFE1E8F2A1}"/>
          </ac:picMkLst>
        </pc:picChg>
        <pc:picChg chg="add mod modCrop">
          <ac:chgData name="Patricia Ann Davenport" userId="2f41aa4c46543a12" providerId="LiveId" clId="{4C57BB26-CA87-054F-9BF2-BAF0763FF7A1}" dt="2021-01-20T17:25:16.359" v="505" actId="1076"/>
          <ac:picMkLst>
            <pc:docMk/>
            <pc:sldMk cId="4259473436" sldId="273"/>
            <ac:picMk id="7" creationId="{20720BB5-4126-6F49-B424-83EF711779F7}"/>
          </ac:picMkLst>
        </pc:picChg>
      </pc:sldChg>
      <pc:sldChg chg="addSp delSp modSp new mod ord">
        <pc:chgData name="Patricia Ann Davenport" userId="2f41aa4c46543a12" providerId="LiveId" clId="{4C57BB26-CA87-054F-9BF2-BAF0763FF7A1}" dt="2021-01-20T18:15:42.580" v="660" actId="20578"/>
        <pc:sldMkLst>
          <pc:docMk/>
          <pc:sldMk cId="3766518133" sldId="274"/>
        </pc:sldMkLst>
        <pc:spChg chg="del mod">
          <ac:chgData name="Patricia Ann Davenport" userId="2f41aa4c46543a12" providerId="LiveId" clId="{4C57BB26-CA87-054F-9BF2-BAF0763FF7A1}" dt="2021-01-20T17:14:46.761" v="418" actId="478"/>
          <ac:spMkLst>
            <pc:docMk/>
            <pc:sldMk cId="3766518133" sldId="274"/>
            <ac:spMk id="2" creationId="{2FCD1379-C969-F14A-82F3-90AEF9338356}"/>
          </ac:spMkLst>
        </pc:spChg>
        <pc:spChg chg="del">
          <ac:chgData name="Patricia Ann Davenport" userId="2f41aa4c46543a12" providerId="LiveId" clId="{4C57BB26-CA87-054F-9BF2-BAF0763FF7A1}" dt="2021-01-20T17:14:20.370" v="411" actId="931"/>
          <ac:spMkLst>
            <pc:docMk/>
            <pc:sldMk cId="3766518133" sldId="274"/>
            <ac:spMk id="3" creationId="{EF9D32AE-51C4-5149-ACF1-CAFDE6503D4D}"/>
          </ac:spMkLst>
        </pc:spChg>
        <pc:picChg chg="add mod">
          <ac:chgData name="Patricia Ann Davenport" userId="2f41aa4c46543a12" providerId="LiveId" clId="{4C57BB26-CA87-054F-9BF2-BAF0763FF7A1}" dt="2021-01-20T17:15:03.356" v="424" actId="1076"/>
          <ac:picMkLst>
            <pc:docMk/>
            <pc:sldMk cId="3766518133" sldId="274"/>
            <ac:picMk id="5" creationId="{E787509F-7D02-194C-8B9C-8CA3808340A5}"/>
          </ac:picMkLst>
        </pc:picChg>
      </pc:sldChg>
      <pc:sldChg chg="new del">
        <pc:chgData name="Patricia Ann Davenport" userId="2f41aa4c46543a12" providerId="LiveId" clId="{4C57BB26-CA87-054F-9BF2-BAF0763FF7A1}" dt="2021-01-20T17:17:53.457" v="464" actId="2696"/>
        <pc:sldMkLst>
          <pc:docMk/>
          <pc:sldMk cId="4053175555" sldId="275"/>
        </pc:sldMkLst>
      </pc:sldChg>
      <pc:sldChg chg="addSp delSp modSp add mod ord setBg delDesignElem">
        <pc:chgData name="Patricia Ann Davenport" userId="2f41aa4c46543a12" providerId="LiveId" clId="{4C57BB26-CA87-054F-9BF2-BAF0763FF7A1}" dt="2021-01-20T18:01:27.775" v="551" actId="20578"/>
        <pc:sldMkLst>
          <pc:docMk/>
          <pc:sldMk cId="3740807164" sldId="276"/>
        </pc:sldMkLst>
        <pc:spChg chg="mod">
          <ac:chgData name="Patricia Ann Davenport" userId="2f41aa4c46543a12" providerId="LiveId" clId="{4C57BB26-CA87-054F-9BF2-BAF0763FF7A1}" dt="2021-01-20T17:17:32.843" v="462" actId="26606"/>
          <ac:spMkLst>
            <pc:docMk/>
            <pc:sldMk cId="3740807164" sldId="276"/>
            <ac:spMk id="2" creationId="{F7C82752-89E4-6B49-BC21-67B96D6FCD1B}"/>
          </ac:spMkLst>
        </pc:spChg>
        <pc:spChg chg="mod ord">
          <ac:chgData name="Patricia Ann Davenport" userId="2f41aa4c46543a12" providerId="LiveId" clId="{4C57BB26-CA87-054F-9BF2-BAF0763FF7A1}" dt="2021-01-20T17:17:32.843" v="462" actId="26606"/>
          <ac:spMkLst>
            <pc:docMk/>
            <pc:sldMk cId="3740807164" sldId="276"/>
            <ac:spMk id="3" creationId="{CCE83CCF-6333-D346-9EE3-96B3A642DBE2}"/>
          </ac:spMkLst>
        </pc:spChg>
        <pc:spChg chg="add">
          <ac:chgData name="Patricia Ann Davenport" userId="2f41aa4c46543a12" providerId="LiveId" clId="{4C57BB26-CA87-054F-9BF2-BAF0763FF7A1}" dt="2021-01-20T17:17:32.843" v="462" actId="26606"/>
          <ac:spMkLst>
            <pc:docMk/>
            <pc:sldMk cId="3740807164" sldId="276"/>
            <ac:spMk id="10" creationId="{2EB492CD-616E-47F8-933B-5E2D952A0593}"/>
          </ac:spMkLst>
        </pc:spChg>
        <pc:spChg chg="add">
          <ac:chgData name="Patricia Ann Davenport" userId="2f41aa4c46543a12" providerId="LiveId" clId="{4C57BB26-CA87-054F-9BF2-BAF0763FF7A1}" dt="2021-01-20T17:17:32.843" v="462" actId="26606"/>
          <ac:spMkLst>
            <pc:docMk/>
            <pc:sldMk cId="3740807164" sldId="276"/>
            <ac:spMk id="12" creationId="{59383CF9-23B5-4335-9B21-1791C4CF1C75}"/>
          </ac:spMkLst>
        </pc:spChg>
        <pc:spChg chg="add">
          <ac:chgData name="Patricia Ann Davenport" userId="2f41aa4c46543a12" providerId="LiveId" clId="{4C57BB26-CA87-054F-9BF2-BAF0763FF7A1}" dt="2021-01-20T17:17:32.843" v="462" actId="26606"/>
          <ac:spMkLst>
            <pc:docMk/>
            <pc:sldMk cId="3740807164" sldId="276"/>
            <ac:spMk id="14" creationId="{0007FE00-9498-4706-B255-6437B0252C02}"/>
          </ac:spMkLst>
        </pc:spChg>
        <pc:spChg chg="del">
          <ac:chgData name="Patricia Ann Davenport" userId="2f41aa4c46543a12" providerId="LiveId" clId="{4C57BB26-CA87-054F-9BF2-BAF0763FF7A1}" dt="2021-01-20T17:16:22.465" v="446"/>
          <ac:spMkLst>
            <pc:docMk/>
            <pc:sldMk cId="3740807164" sldId="276"/>
            <ac:spMk id="54" creationId="{4F7EBAE4-9945-4473-9E34-B2C66EA0F03D}"/>
          </ac:spMkLst>
        </pc:spChg>
        <pc:spChg chg="del">
          <ac:chgData name="Patricia Ann Davenport" userId="2f41aa4c46543a12" providerId="LiveId" clId="{4C57BB26-CA87-054F-9BF2-BAF0763FF7A1}" dt="2021-01-20T17:16:22.465" v="446"/>
          <ac:spMkLst>
            <pc:docMk/>
            <pc:sldMk cId="3740807164" sldId="276"/>
            <ac:spMk id="55" creationId="{70BEB1E7-2F88-40BC-B73D-42E5B6F80BFC}"/>
          </ac:spMkLst>
        </pc:spChg>
        <pc:spChg chg="del">
          <ac:chgData name="Patricia Ann Davenport" userId="2f41aa4c46543a12" providerId="LiveId" clId="{4C57BB26-CA87-054F-9BF2-BAF0763FF7A1}" dt="2021-01-20T17:16:22.465" v="446"/>
          <ac:spMkLst>
            <pc:docMk/>
            <pc:sldMk cId="3740807164" sldId="276"/>
            <ac:spMk id="56" creationId="{A7B99495-F43F-4D80-A44F-2CB4764EB90B}"/>
          </ac:spMkLst>
        </pc:spChg>
        <pc:picChg chg="mod">
          <ac:chgData name="Patricia Ann Davenport" userId="2f41aa4c46543a12" providerId="LiveId" clId="{4C57BB26-CA87-054F-9BF2-BAF0763FF7A1}" dt="2021-01-20T17:17:32.843" v="462" actId="26606"/>
          <ac:picMkLst>
            <pc:docMk/>
            <pc:sldMk cId="3740807164" sldId="276"/>
            <ac:picMk id="5" creationId="{FD7E60FF-1C1F-DC41-ABF5-449B17DA89B3}"/>
          </ac:picMkLst>
        </pc:picChg>
      </pc:sldChg>
      <pc:sldChg chg="addSp delSp modSp new mod">
        <pc:chgData name="Patricia Ann Davenport" userId="2f41aa4c46543a12" providerId="LiveId" clId="{4C57BB26-CA87-054F-9BF2-BAF0763FF7A1}" dt="2021-01-20T17:21:20.473" v="473" actId="14100"/>
        <pc:sldMkLst>
          <pc:docMk/>
          <pc:sldMk cId="4035825036" sldId="277"/>
        </pc:sldMkLst>
        <pc:spChg chg="del mod">
          <ac:chgData name="Patricia Ann Davenport" userId="2f41aa4c46543a12" providerId="LiveId" clId="{4C57BB26-CA87-054F-9BF2-BAF0763FF7A1}" dt="2021-01-20T17:21:13.238" v="472" actId="478"/>
          <ac:spMkLst>
            <pc:docMk/>
            <pc:sldMk cId="4035825036" sldId="277"/>
            <ac:spMk id="2" creationId="{79F6AC1C-E513-494F-AF21-82DFFD986D28}"/>
          </ac:spMkLst>
        </pc:spChg>
        <pc:spChg chg="del">
          <ac:chgData name="Patricia Ann Davenport" userId="2f41aa4c46543a12" providerId="LiveId" clId="{4C57BB26-CA87-054F-9BF2-BAF0763FF7A1}" dt="2021-01-20T17:20:59.324" v="466" actId="931"/>
          <ac:spMkLst>
            <pc:docMk/>
            <pc:sldMk cId="4035825036" sldId="277"/>
            <ac:spMk id="3" creationId="{633FC738-1304-6440-B324-1CDDCC96D235}"/>
          </ac:spMkLst>
        </pc:spChg>
        <pc:picChg chg="add mod">
          <ac:chgData name="Patricia Ann Davenport" userId="2f41aa4c46543a12" providerId="LiveId" clId="{4C57BB26-CA87-054F-9BF2-BAF0763FF7A1}" dt="2021-01-20T17:21:20.473" v="473" actId="14100"/>
          <ac:picMkLst>
            <pc:docMk/>
            <pc:sldMk cId="4035825036" sldId="277"/>
            <ac:picMk id="5" creationId="{1C0A950A-8593-D94A-B0C5-14A2D484C1E3}"/>
          </ac:picMkLst>
        </pc:picChg>
      </pc:sldChg>
      <pc:sldChg chg="addSp delSp modSp new mod">
        <pc:chgData name="Patricia Ann Davenport" userId="2f41aa4c46543a12" providerId="LiveId" clId="{4C57BB26-CA87-054F-9BF2-BAF0763FF7A1}" dt="2021-01-20T17:22:32.686" v="492" actId="1076"/>
        <pc:sldMkLst>
          <pc:docMk/>
          <pc:sldMk cId="3443761405" sldId="278"/>
        </pc:sldMkLst>
        <pc:spChg chg="del">
          <ac:chgData name="Patricia Ann Davenport" userId="2f41aa4c46543a12" providerId="LiveId" clId="{4C57BB26-CA87-054F-9BF2-BAF0763FF7A1}" dt="2021-01-20T17:22:29.259" v="491" actId="478"/>
          <ac:spMkLst>
            <pc:docMk/>
            <pc:sldMk cId="3443761405" sldId="278"/>
            <ac:spMk id="2" creationId="{485DED41-328E-4347-A9FA-2F2041BC41CF}"/>
          </ac:spMkLst>
        </pc:spChg>
        <pc:spChg chg="del">
          <ac:chgData name="Patricia Ann Davenport" userId="2f41aa4c46543a12" providerId="LiveId" clId="{4C57BB26-CA87-054F-9BF2-BAF0763FF7A1}" dt="2021-01-20T17:22:06.594" v="485" actId="931"/>
          <ac:spMkLst>
            <pc:docMk/>
            <pc:sldMk cId="3443761405" sldId="278"/>
            <ac:spMk id="3" creationId="{C531E87C-1ABF-AA4A-BF18-BBFDE87F08A8}"/>
          </ac:spMkLst>
        </pc:spChg>
        <pc:picChg chg="add mod">
          <ac:chgData name="Patricia Ann Davenport" userId="2f41aa4c46543a12" providerId="LiveId" clId="{4C57BB26-CA87-054F-9BF2-BAF0763FF7A1}" dt="2021-01-20T17:22:32.686" v="492" actId="1076"/>
          <ac:picMkLst>
            <pc:docMk/>
            <pc:sldMk cId="3443761405" sldId="278"/>
            <ac:picMk id="5" creationId="{DF5AE56F-9B99-BA44-ADAE-97C47DBBEEC0}"/>
          </ac:picMkLst>
        </pc:picChg>
      </pc:sldChg>
      <pc:sldChg chg="addSp delSp modSp new mod">
        <pc:chgData name="Patricia Ann Davenport" userId="2f41aa4c46543a12" providerId="LiveId" clId="{4C57BB26-CA87-054F-9BF2-BAF0763FF7A1}" dt="2021-01-20T17:31:20.478" v="534" actId="1076"/>
        <pc:sldMkLst>
          <pc:docMk/>
          <pc:sldMk cId="2066487268" sldId="279"/>
        </pc:sldMkLst>
        <pc:spChg chg="mod">
          <ac:chgData name="Patricia Ann Davenport" userId="2f41aa4c46543a12" providerId="LiveId" clId="{4C57BB26-CA87-054F-9BF2-BAF0763FF7A1}" dt="2021-01-20T17:31:09.182" v="533" actId="2711"/>
          <ac:spMkLst>
            <pc:docMk/>
            <pc:sldMk cId="2066487268" sldId="279"/>
            <ac:spMk id="2" creationId="{F7672F08-9964-AD43-8D41-F847515240DD}"/>
          </ac:spMkLst>
        </pc:spChg>
        <pc:spChg chg="del">
          <ac:chgData name="Patricia Ann Davenport" userId="2f41aa4c46543a12" providerId="LiveId" clId="{4C57BB26-CA87-054F-9BF2-BAF0763FF7A1}" dt="2021-01-20T17:29:55.751" v="509" actId="931"/>
          <ac:spMkLst>
            <pc:docMk/>
            <pc:sldMk cId="2066487268" sldId="279"/>
            <ac:spMk id="3" creationId="{41DE8620-FF74-DC42-AA2B-1FB2C4B71058}"/>
          </ac:spMkLst>
        </pc:spChg>
        <pc:picChg chg="add mod">
          <ac:chgData name="Patricia Ann Davenport" userId="2f41aa4c46543a12" providerId="LiveId" clId="{4C57BB26-CA87-054F-9BF2-BAF0763FF7A1}" dt="2021-01-20T17:31:20.478" v="534" actId="1076"/>
          <ac:picMkLst>
            <pc:docMk/>
            <pc:sldMk cId="2066487268" sldId="279"/>
            <ac:picMk id="5" creationId="{4E245E02-2A97-FF43-9AE9-CC0F1E67BCE1}"/>
          </ac:picMkLst>
        </pc:picChg>
      </pc:sldChg>
      <pc:sldChg chg="addSp delSp modSp new mod">
        <pc:chgData name="Patricia Ann Davenport" userId="2f41aa4c46543a12" providerId="LiveId" clId="{4C57BB26-CA87-054F-9BF2-BAF0763FF7A1}" dt="2021-01-20T17:30:45.726" v="519" actId="14100"/>
        <pc:sldMkLst>
          <pc:docMk/>
          <pc:sldMk cId="1706895612" sldId="280"/>
        </pc:sldMkLst>
        <pc:spChg chg="del">
          <ac:chgData name="Patricia Ann Davenport" userId="2f41aa4c46543a12" providerId="LiveId" clId="{4C57BB26-CA87-054F-9BF2-BAF0763FF7A1}" dt="2021-01-20T17:30:29.930" v="513" actId="931"/>
          <ac:spMkLst>
            <pc:docMk/>
            <pc:sldMk cId="1706895612" sldId="280"/>
            <ac:spMk id="3" creationId="{1D0AC848-F13C-9740-B414-590B593B87F9}"/>
          </ac:spMkLst>
        </pc:spChg>
        <pc:picChg chg="add mod">
          <ac:chgData name="Patricia Ann Davenport" userId="2f41aa4c46543a12" providerId="LiveId" clId="{4C57BB26-CA87-054F-9BF2-BAF0763FF7A1}" dt="2021-01-20T17:30:45.726" v="519" actId="14100"/>
          <ac:picMkLst>
            <pc:docMk/>
            <pc:sldMk cId="1706895612" sldId="280"/>
            <ac:picMk id="5" creationId="{2A91039B-8F59-CE4E-8D38-75402C97B834}"/>
          </ac:picMkLst>
        </pc:picChg>
      </pc:sldChg>
      <pc:sldChg chg="addSp delSp modSp new mod ord">
        <pc:chgData name="Patricia Ann Davenport" userId="2f41aa4c46543a12" providerId="LiveId" clId="{4C57BB26-CA87-054F-9BF2-BAF0763FF7A1}" dt="2021-01-20T18:04:56.661" v="570" actId="20578"/>
        <pc:sldMkLst>
          <pc:docMk/>
          <pc:sldMk cId="3071931223" sldId="281"/>
        </pc:sldMkLst>
        <pc:spChg chg="del">
          <ac:chgData name="Patricia Ann Davenport" userId="2f41aa4c46543a12" providerId="LiveId" clId="{4C57BB26-CA87-054F-9BF2-BAF0763FF7A1}" dt="2021-01-20T18:02:42.205" v="554" actId="931"/>
          <ac:spMkLst>
            <pc:docMk/>
            <pc:sldMk cId="3071931223" sldId="281"/>
            <ac:spMk id="3" creationId="{E3F415A6-2D4B-874B-9568-82AF29886ED1}"/>
          </ac:spMkLst>
        </pc:spChg>
        <pc:picChg chg="add mod">
          <ac:chgData name="Patricia Ann Davenport" userId="2f41aa4c46543a12" providerId="LiveId" clId="{4C57BB26-CA87-054F-9BF2-BAF0763FF7A1}" dt="2021-01-20T18:03:08.431" v="565" actId="1076"/>
          <ac:picMkLst>
            <pc:docMk/>
            <pc:sldMk cId="3071931223" sldId="281"/>
            <ac:picMk id="5" creationId="{89ABF120-E4D9-BE4A-9BC8-BC114B0D2AE0}"/>
          </ac:picMkLst>
        </pc:picChg>
      </pc:sldChg>
      <pc:sldChg chg="addSp delSp modSp new mod ord">
        <pc:chgData name="Patricia Ann Davenport" userId="2f41aa4c46543a12" providerId="LiveId" clId="{4C57BB26-CA87-054F-9BF2-BAF0763FF7A1}" dt="2021-01-20T18:15:11.893" v="657" actId="20578"/>
        <pc:sldMkLst>
          <pc:docMk/>
          <pc:sldMk cId="3405431580" sldId="282"/>
        </pc:sldMkLst>
        <pc:spChg chg="del mod">
          <ac:chgData name="Patricia Ann Davenport" userId="2f41aa4c46543a12" providerId="LiveId" clId="{4C57BB26-CA87-054F-9BF2-BAF0763FF7A1}" dt="2021-01-20T18:08:52.448" v="574" actId="931"/>
          <ac:spMkLst>
            <pc:docMk/>
            <pc:sldMk cId="3405431580" sldId="282"/>
            <ac:spMk id="3" creationId="{8186E4C1-D831-5049-8647-39F3FC6AEC12}"/>
          </ac:spMkLst>
        </pc:spChg>
        <pc:picChg chg="add mod">
          <ac:chgData name="Patricia Ann Davenport" userId="2f41aa4c46543a12" providerId="LiveId" clId="{4C57BB26-CA87-054F-9BF2-BAF0763FF7A1}" dt="2021-01-20T18:09:08.123" v="579" actId="1076"/>
          <ac:picMkLst>
            <pc:docMk/>
            <pc:sldMk cId="3405431580" sldId="282"/>
            <ac:picMk id="5" creationId="{D934A2D7-4C96-0547-8901-A1090B718AD7}"/>
          </ac:picMkLst>
        </pc:picChg>
      </pc:sldChg>
      <pc:sldChg chg="addSp delSp modSp new mod">
        <pc:chgData name="Patricia Ann Davenport" userId="2f41aa4c46543a12" providerId="LiveId" clId="{4C57BB26-CA87-054F-9BF2-BAF0763FF7A1}" dt="2021-01-20T18:13:09.173" v="656" actId="122"/>
        <pc:sldMkLst>
          <pc:docMk/>
          <pc:sldMk cId="4253376947" sldId="283"/>
        </pc:sldMkLst>
        <pc:spChg chg="del">
          <ac:chgData name="Patricia Ann Davenport" userId="2f41aa4c46543a12" providerId="LiveId" clId="{4C57BB26-CA87-054F-9BF2-BAF0763FF7A1}" dt="2021-01-20T18:10:51.451" v="588" actId="21"/>
          <ac:spMkLst>
            <pc:docMk/>
            <pc:sldMk cId="4253376947" sldId="283"/>
            <ac:spMk id="2" creationId="{D8D6ADA7-7284-AE44-96F9-6916F79C8B61}"/>
          </ac:spMkLst>
        </pc:spChg>
        <pc:spChg chg="del">
          <ac:chgData name="Patricia Ann Davenport" userId="2f41aa4c46543a12" providerId="LiveId" clId="{4C57BB26-CA87-054F-9BF2-BAF0763FF7A1}" dt="2021-01-20T18:10:11.256" v="581" actId="931"/>
          <ac:spMkLst>
            <pc:docMk/>
            <pc:sldMk cId="4253376947" sldId="283"/>
            <ac:spMk id="3" creationId="{9709129A-3FCC-E84C-8B0E-D572280EEFDC}"/>
          </ac:spMkLst>
        </pc:spChg>
        <pc:spChg chg="add mod">
          <ac:chgData name="Patricia Ann Davenport" userId="2f41aa4c46543a12" providerId="LiveId" clId="{4C57BB26-CA87-054F-9BF2-BAF0763FF7A1}" dt="2021-01-20T18:13:09.173" v="656" actId="122"/>
          <ac:spMkLst>
            <pc:docMk/>
            <pc:sldMk cId="4253376947" sldId="283"/>
            <ac:spMk id="6" creationId="{7CDD4B4E-FC5E-364A-9776-6A6D6C9B643C}"/>
          </ac:spMkLst>
        </pc:spChg>
        <pc:picChg chg="add mod">
          <ac:chgData name="Patricia Ann Davenport" userId="2f41aa4c46543a12" providerId="LiveId" clId="{4C57BB26-CA87-054F-9BF2-BAF0763FF7A1}" dt="2021-01-20T18:12:31.536" v="649" actId="14100"/>
          <ac:picMkLst>
            <pc:docMk/>
            <pc:sldMk cId="4253376947" sldId="283"/>
            <ac:picMk id="5" creationId="{58DF0044-6C40-5E4C-81B3-2068500460F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DE936D-5A92-4772-9292-C7155AD8F87E}"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BA9D9FF9-D11F-4768-B800-B0D1CA226E32}">
      <dgm:prSet/>
      <dgm:spPr/>
      <dgm:t>
        <a:bodyPr/>
        <a:lstStyle/>
        <a:p>
          <a:r>
            <a:rPr lang="en-US"/>
            <a:t>Registration </a:t>
          </a:r>
        </a:p>
      </dgm:t>
    </dgm:pt>
    <dgm:pt modelId="{2E83CE9E-0DB5-4305-A6D0-B29CCB808CBD}" type="parTrans" cxnId="{91F9B720-3440-42CC-9088-3C39E48F6055}">
      <dgm:prSet/>
      <dgm:spPr/>
      <dgm:t>
        <a:bodyPr/>
        <a:lstStyle/>
        <a:p>
          <a:endParaRPr lang="en-US"/>
        </a:p>
      </dgm:t>
    </dgm:pt>
    <dgm:pt modelId="{CE9FD839-4849-4820-8B81-5BEF1EA3D344}" type="sibTrans" cxnId="{91F9B720-3440-42CC-9088-3C39E48F6055}">
      <dgm:prSet/>
      <dgm:spPr/>
      <dgm:t>
        <a:bodyPr/>
        <a:lstStyle/>
        <a:p>
          <a:endParaRPr lang="en-US"/>
        </a:p>
      </dgm:t>
    </dgm:pt>
    <dgm:pt modelId="{0D7B9A75-F5C0-40AF-A8D1-36BC784275CE}">
      <dgm:prSet/>
      <dgm:spPr/>
      <dgm:t>
        <a:bodyPr/>
        <a:lstStyle/>
        <a:p>
          <a:r>
            <a:rPr lang="en-US" dirty="0"/>
            <a:t>Greet and Meet</a:t>
          </a:r>
        </a:p>
      </dgm:t>
    </dgm:pt>
    <dgm:pt modelId="{EC47865E-8DAD-4766-9313-852003BBDFF1}" type="parTrans" cxnId="{A089D367-78D0-49EF-B387-7BD7FAB1438D}">
      <dgm:prSet/>
      <dgm:spPr/>
      <dgm:t>
        <a:bodyPr/>
        <a:lstStyle/>
        <a:p>
          <a:endParaRPr lang="en-US"/>
        </a:p>
      </dgm:t>
    </dgm:pt>
    <dgm:pt modelId="{B8D64E00-FB9A-4817-8D72-A489CBBE1A0B}" type="sibTrans" cxnId="{A089D367-78D0-49EF-B387-7BD7FAB1438D}">
      <dgm:prSet/>
      <dgm:spPr/>
      <dgm:t>
        <a:bodyPr/>
        <a:lstStyle/>
        <a:p>
          <a:endParaRPr lang="en-US"/>
        </a:p>
      </dgm:t>
    </dgm:pt>
    <dgm:pt modelId="{7E4B3872-22C4-4965-93F6-11307BEAE923}">
      <dgm:prSet/>
      <dgm:spPr/>
      <dgm:t>
        <a:bodyPr/>
        <a:lstStyle/>
        <a:p>
          <a:r>
            <a:rPr lang="en-US" dirty="0"/>
            <a:t>1</a:t>
          </a:r>
          <a:r>
            <a:rPr lang="en-US" baseline="30000" dirty="0"/>
            <a:t>st</a:t>
          </a:r>
          <a:r>
            <a:rPr lang="en-US" dirty="0"/>
            <a:t> Step – Creating Goal/Objective</a:t>
          </a:r>
        </a:p>
      </dgm:t>
    </dgm:pt>
    <dgm:pt modelId="{D8BA4258-0671-4E39-A0F9-215BCAA4E9F0}" type="parTrans" cxnId="{A1A3DC4E-83C5-4072-B580-D4988BBA529B}">
      <dgm:prSet/>
      <dgm:spPr/>
      <dgm:t>
        <a:bodyPr/>
        <a:lstStyle/>
        <a:p>
          <a:endParaRPr lang="en-US"/>
        </a:p>
      </dgm:t>
    </dgm:pt>
    <dgm:pt modelId="{04A2B1BE-03E4-4B65-BAA9-68E8B378C0B6}" type="sibTrans" cxnId="{A1A3DC4E-83C5-4072-B580-D4988BBA529B}">
      <dgm:prSet/>
      <dgm:spPr/>
      <dgm:t>
        <a:bodyPr/>
        <a:lstStyle/>
        <a:p>
          <a:endParaRPr lang="en-US"/>
        </a:p>
      </dgm:t>
    </dgm:pt>
    <dgm:pt modelId="{473061FC-095A-47E0-9211-BA9716957D87}">
      <dgm:prSet/>
      <dgm:spPr/>
      <dgm:t>
        <a:bodyPr/>
        <a:lstStyle/>
        <a:p>
          <a:r>
            <a:rPr lang="en-US"/>
            <a:t>Overview of Creating a Logic Model</a:t>
          </a:r>
        </a:p>
      </dgm:t>
    </dgm:pt>
    <dgm:pt modelId="{6D549823-9849-45E3-AD73-71D41A4C6298}" type="parTrans" cxnId="{C79F2B86-A1F8-4A0B-A0E9-F70037CA4CC3}">
      <dgm:prSet/>
      <dgm:spPr/>
      <dgm:t>
        <a:bodyPr/>
        <a:lstStyle/>
        <a:p>
          <a:endParaRPr lang="en-US"/>
        </a:p>
      </dgm:t>
    </dgm:pt>
    <dgm:pt modelId="{BE253EC7-F287-4ED3-B913-4C94020886A1}" type="sibTrans" cxnId="{C79F2B86-A1F8-4A0B-A0E9-F70037CA4CC3}">
      <dgm:prSet/>
      <dgm:spPr/>
      <dgm:t>
        <a:bodyPr/>
        <a:lstStyle/>
        <a:p>
          <a:endParaRPr lang="en-US"/>
        </a:p>
      </dgm:t>
    </dgm:pt>
    <dgm:pt modelId="{824ACF4B-683E-4C61-89FC-6240DCD1D9DC}">
      <dgm:prSet/>
      <dgm:spPr/>
      <dgm:t>
        <a:bodyPr/>
        <a:lstStyle/>
        <a:p>
          <a:r>
            <a:rPr lang="en-US"/>
            <a:t>Breakout Groups</a:t>
          </a:r>
        </a:p>
      </dgm:t>
    </dgm:pt>
    <dgm:pt modelId="{75E59A9C-1B1B-45CE-B5DA-7EA4295E93DF}" type="parTrans" cxnId="{99E30A8E-5799-46E8-9EF1-A86CE6E593D5}">
      <dgm:prSet/>
      <dgm:spPr/>
      <dgm:t>
        <a:bodyPr/>
        <a:lstStyle/>
        <a:p>
          <a:endParaRPr lang="en-US"/>
        </a:p>
      </dgm:t>
    </dgm:pt>
    <dgm:pt modelId="{D2E549C4-56A4-4547-A215-47CC9A9AA786}" type="sibTrans" cxnId="{99E30A8E-5799-46E8-9EF1-A86CE6E593D5}">
      <dgm:prSet/>
      <dgm:spPr/>
      <dgm:t>
        <a:bodyPr/>
        <a:lstStyle/>
        <a:p>
          <a:endParaRPr lang="en-US"/>
        </a:p>
      </dgm:t>
    </dgm:pt>
    <dgm:pt modelId="{73097979-529D-4C98-B9AC-44BC57392C96}">
      <dgm:prSet/>
      <dgm:spPr/>
      <dgm:t>
        <a:bodyPr/>
        <a:lstStyle/>
        <a:p>
          <a:r>
            <a:rPr lang="en-US"/>
            <a:t>Break</a:t>
          </a:r>
        </a:p>
      </dgm:t>
    </dgm:pt>
    <dgm:pt modelId="{DCDC2098-875C-41F8-8D55-7C0D2228A545}" type="parTrans" cxnId="{241850F7-A4D7-4E7C-8F85-88502836446F}">
      <dgm:prSet/>
      <dgm:spPr/>
      <dgm:t>
        <a:bodyPr/>
        <a:lstStyle/>
        <a:p>
          <a:endParaRPr lang="en-US"/>
        </a:p>
      </dgm:t>
    </dgm:pt>
    <dgm:pt modelId="{EC48C520-CB42-4A02-85AF-91130712E7AA}" type="sibTrans" cxnId="{241850F7-A4D7-4E7C-8F85-88502836446F}">
      <dgm:prSet/>
      <dgm:spPr/>
      <dgm:t>
        <a:bodyPr/>
        <a:lstStyle/>
        <a:p>
          <a:endParaRPr lang="en-US"/>
        </a:p>
      </dgm:t>
    </dgm:pt>
    <dgm:pt modelId="{6C560E2A-4F55-4A04-90B2-9EB2620FFFE6}">
      <dgm:prSet/>
      <dgm:spPr/>
      <dgm:t>
        <a:bodyPr/>
        <a:lstStyle/>
        <a:p>
          <a:r>
            <a:rPr lang="en-US" dirty="0"/>
            <a:t>Putting the Pieces Together</a:t>
          </a:r>
        </a:p>
      </dgm:t>
    </dgm:pt>
    <dgm:pt modelId="{CF60E56F-8288-42C6-A671-2B032A9E1E35}" type="parTrans" cxnId="{0182A935-9D86-4696-BAB7-C7B88ED74039}">
      <dgm:prSet/>
      <dgm:spPr/>
      <dgm:t>
        <a:bodyPr/>
        <a:lstStyle/>
        <a:p>
          <a:endParaRPr lang="en-US"/>
        </a:p>
      </dgm:t>
    </dgm:pt>
    <dgm:pt modelId="{4CCE0F30-ABC5-4059-A9D6-A6B028E40FC1}" type="sibTrans" cxnId="{0182A935-9D86-4696-BAB7-C7B88ED74039}">
      <dgm:prSet/>
      <dgm:spPr/>
      <dgm:t>
        <a:bodyPr/>
        <a:lstStyle/>
        <a:p>
          <a:endParaRPr lang="en-US"/>
        </a:p>
      </dgm:t>
    </dgm:pt>
    <dgm:pt modelId="{49931CE4-D04C-4E1D-A25E-B87BB20CEC1B}">
      <dgm:prSet/>
      <dgm:spPr/>
      <dgm:t>
        <a:bodyPr/>
        <a:lstStyle/>
        <a:p>
          <a:r>
            <a:rPr lang="en-US"/>
            <a:t>Creating the Client’s Plan</a:t>
          </a:r>
        </a:p>
      </dgm:t>
    </dgm:pt>
    <dgm:pt modelId="{7F66A44D-625D-4EEF-9CCE-7FFEA7C6FF2E}" type="parTrans" cxnId="{701535E8-6F1B-4080-9D18-3F7D2A0E29BA}">
      <dgm:prSet/>
      <dgm:spPr/>
      <dgm:t>
        <a:bodyPr/>
        <a:lstStyle/>
        <a:p>
          <a:endParaRPr lang="en-US"/>
        </a:p>
      </dgm:t>
    </dgm:pt>
    <dgm:pt modelId="{A76AA809-5A92-4A29-B9B4-0C22428597C5}" type="sibTrans" cxnId="{701535E8-6F1B-4080-9D18-3F7D2A0E29BA}">
      <dgm:prSet/>
      <dgm:spPr/>
      <dgm:t>
        <a:bodyPr/>
        <a:lstStyle/>
        <a:p>
          <a:endParaRPr lang="en-US"/>
        </a:p>
      </dgm:t>
    </dgm:pt>
    <dgm:pt modelId="{436C78BC-A727-47D8-A916-301DDD265A08}">
      <dgm:prSet/>
      <dgm:spPr/>
      <dgm:t>
        <a:bodyPr/>
        <a:lstStyle/>
        <a:p>
          <a:r>
            <a:rPr lang="en-US"/>
            <a:t>Evaluation</a:t>
          </a:r>
        </a:p>
      </dgm:t>
    </dgm:pt>
    <dgm:pt modelId="{31607005-FB5A-4D11-8D83-EE5FA89BCFC8}" type="parTrans" cxnId="{476ABE20-F660-4532-A4C2-8D237CBFEAA4}">
      <dgm:prSet/>
      <dgm:spPr/>
      <dgm:t>
        <a:bodyPr/>
        <a:lstStyle/>
        <a:p>
          <a:endParaRPr lang="en-US"/>
        </a:p>
      </dgm:t>
    </dgm:pt>
    <dgm:pt modelId="{09915347-EDAB-49CF-B580-1923F4C5BB16}" type="sibTrans" cxnId="{476ABE20-F660-4532-A4C2-8D237CBFEAA4}">
      <dgm:prSet/>
      <dgm:spPr/>
      <dgm:t>
        <a:bodyPr/>
        <a:lstStyle/>
        <a:p>
          <a:endParaRPr lang="en-US"/>
        </a:p>
      </dgm:t>
    </dgm:pt>
    <dgm:pt modelId="{BD761C9A-38C4-FE46-BF83-41D17261DDEC}" type="pres">
      <dgm:prSet presAssocID="{FCDE936D-5A92-4772-9292-C7155AD8F87E}" presName="Name0" presStyleCnt="0">
        <dgm:presLayoutVars>
          <dgm:dir/>
          <dgm:resizeHandles val="exact"/>
        </dgm:presLayoutVars>
      </dgm:prSet>
      <dgm:spPr/>
    </dgm:pt>
    <dgm:pt modelId="{6AD138F0-8046-1543-99E9-9C1F9CF563C3}" type="pres">
      <dgm:prSet presAssocID="{BA9D9FF9-D11F-4768-B800-B0D1CA226E32}" presName="node" presStyleLbl="node1" presStyleIdx="0" presStyleCnt="9">
        <dgm:presLayoutVars>
          <dgm:bulletEnabled val="1"/>
        </dgm:presLayoutVars>
      </dgm:prSet>
      <dgm:spPr/>
    </dgm:pt>
    <dgm:pt modelId="{569E92C9-53ED-B24C-8B0F-627D906373C0}" type="pres">
      <dgm:prSet presAssocID="{CE9FD839-4849-4820-8B81-5BEF1EA3D344}" presName="sibTrans" presStyleLbl="sibTrans1D1" presStyleIdx="0" presStyleCnt="8"/>
      <dgm:spPr/>
    </dgm:pt>
    <dgm:pt modelId="{D49D3C00-7486-4946-BF58-98532D21388B}" type="pres">
      <dgm:prSet presAssocID="{CE9FD839-4849-4820-8B81-5BEF1EA3D344}" presName="connectorText" presStyleLbl="sibTrans1D1" presStyleIdx="0" presStyleCnt="8"/>
      <dgm:spPr/>
    </dgm:pt>
    <dgm:pt modelId="{CEC61893-D54F-7C4D-B639-876E54C6981C}" type="pres">
      <dgm:prSet presAssocID="{0D7B9A75-F5C0-40AF-A8D1-36BC784275CE}" presName="node" presStyleLbl="node1" presStyleIdx="1" presStyleCnt="9">
        <dgm:presLayoutVars>
          <dgm:bulletEnabled val="1"/>
        </dgm:presLayoutVars>
      </dgm:prSet>
      <dgm:spPr/>
    </dgm:pt>
    <dgm:pt modelId="{F22A4D3B-0F3B-3142-B31F-6CB8AE8B4843}" type="pres">
      <dgm:prSet presAssocID="{B8D64E00-FB9A-4817-8D72-A489CBBE1A0B}" presName="sibTrans" presStyleLbl="sibTrans1D1" presStyleIdx="1" presStyleCnt="8"/>
      <dgm:spPr/>
    </dgm:pt>
    <dgm:pt modelId="{E42457EB-896C-9E48-9546-AAC2E9C4E4C9}" type="pres">
      <dgm:prSet presAssocID="{B8D64E00-FB9A-4817-8D72-A489CBBE1A0B}" presName="connectorText" presStyleLbl="sibTrans1D1" presStyleIdx="1" presStyleCnt="8"/>
      <dgm:spPr/>
    </dgm:pt>
    <dgm:pt modelId="{D2FC56C8-7CF3-7645-BC0B-7F6749828AC1}" type="pres">
      <dgm:prSet presAssocID="{7E4B3872-22C4-4965-93F6-11307BEAE923}" presName="node" presStyleLbl="node1" presStyleIdx="2" presStyleCnt="9">
        <dgm:presLayoutVars>
          <dgm:bulletEnabled val="1"/>
        </dgm:presLayoutVars>
      </dgm:prSet>
      <dgm:spPr/>
    </dgm:pt>
    <dgm:pt modelId="{38C4AB55-289D-FD4C-9443-D1C1D6F6A62F}" type="pres">
      <dgm:prSet presAssocID="{04A2B1BE-03E4-4B65-BAA9-68E8B378C0B6}" presName="sibTrans" presStyleLbl="sibTrans1D1" presStyleIdx="2" presStyleCnt="8"/>
      <dgm:spPr/>
    </dgm:pt>
    <dgm:pt modelId="{95FA8B38-3D49-2E48-A4D2-2C995890A80E}" type="pres">
      <dgm:prSet presAssocID="{04A2B1BE-03E4-4B65-BAA9-68E8B378C0B6}" presName="connectorText" presStyleLbl="sibTrans1D1" presStyleIdx="2" presStyleCnt="8"/>
      <dgm:spPr/>
    </dgm:pt>
    <dgm:pt modelId="{94682A10-0935-AA4B-A002-B285C5DAFAE4}" type="pres">
      <dgm:prSet presAssocID="{473061FC-095A-47E0-9211-BA9716957D87}" presName="node" presStyleLbl="node1" presStyleIdx="3" presStyleCnt="9">
        <dgm:presLayoutVars>
          <dgm:bulletEnabled val="1"/>
        </dgm:presLayoutVars>
      </dgm:prSet>
      <dgm:spPr/>
    </dgm:pt>
    <dgm:pt modelId="{C90A3DA5-1FA5-3A46-840A-C6AE4F43D868}" type="pres">
      <dgm:prSet presAssocID="{BE253EC7-F287-4ED3-B913-4C94020886A1}" presName="sibTrans" presStyleLbl="sibTrans1D1" presStyleIdx="3" presStyleCnt="8"/>
      <dgm:spPr/>
    </dgm:pt>
    <dgm:pt modelId="{DDC5A98D-6698-3E49-9BA4-104254877998}" type="pres">
      <dgm:prSet presAssocID="{BE253EC7-F287-4ED3-B913-4C94020886A1}" presName="connectorText" presStyleLbl="sibTrans1D1" presStyleIdx="3" presStyleCnt="8"/>
      <dgm:spPr/>
    </dgm:pt>
    <dgm:pt modelId="{E18133E5-65E3-0F44-99B8-1470A2F0A06C}" type="pres">
      <dgm:prSet presAssocID="{824ACF4B-683E-4C61-89FC-6240DCD1D9DC}" presName="node" presStyleLbl="node1" presStyleIdx="4" presStyleCnt="9">
        <dgm:presLayoutVars>
          <dgm:bulletEnabled val="1"/>
        </dgm:presLayoutVars>
      </dgm:prSet>
      <dgm:spPr/>
    </dgm:pt>
    <dgm:pt modelId="{F7532038-A4D1-6C4B-834C-069E87AB076D}" type="pres">
      <dgm:prSet presAssocID="{D2E549C4-56A4-4547-A215-47CC9A9AA786}" presName="sibTrans" presStyleLbl="sibTrans1D1" presStyleIdx="4" presStyleCnt="8"/>
      <dgm:spPr/>
    </dgm:pt>
    <dgm:pt modelId="{5CC5F729-2911-9348-A984-1333EB3B9D0F}" type="pres">
      <dgm:prSet presAssocID="{D2E549C4-56A4-4547-A215-47CC9A9AA786}" presName="connectorText" presStyleLbl="sibTrans1D1" presStyleIdx="4" presStyleCnt="8"/>
      <dgm:spPr/>
    </dgm:pt>
    <dgm:pt modelId="{24DBA3D9-FEC8-4542-A3C8-6AADF247F340}" type="pres">
      <dgm:prSet presAssocID="{73097979-529D-4C98-B9AC-44BC57392C96}" presName="node" presStyleLbl="node1" presStyleIdx="5" presStyleCnt="9">
        <dgm:presLayoutVars>
          <dgm:bulletEnabled val="1"/>
        </dgm:presLayoutVars>
      </dgm:prSet>
      <dgm:spPr/>
    </dgm:pt>
    <dgm:pt modelId="{7730A62D-0905-3A44-A059-D101CE5AEC8F}" type="pres">
      <dgm:prSet presAssocID="{EC48C520-CB42-4A02-85AF-91130712E7AA}" presName="sibTrans" presStyleLbl="sibTrans1D1" presStyleIdx="5" presStyleCnt="8"/>
      <dgm:spPr/>
    </dgm:pt>
    <dgm:pt modelId="{A1D68D6F-4A43-1444-8709-AA02CF2E3DE4}" type="pres">
      <dgm:prSet presAssocID="{EC48C520-CB42-4A02-85AF-91130712E7AA}" presName="connectorText" presStyleLbl="sibTrans1D1" presStyleIdx="5" presStyleCnt="8"/>
      <dgm:spPr/>
    </dgm:pt>
    <dgm:pt modelId="{97206C12-2E8B-074E-BF29-1DDD58617482}" type="pres">
      <dgm:prSet presAssocID="{6C560E2A-4F55-4A04-90B2-9EB2620FFFE6}" presName="node" presStyleLbl="node1" presStyleIdx="6" presStyleCnt="9">
        <dgm:presLayoutVars>
          <dgm:bulletEnabled val="1"/>
        </dgm:presLayoutVars>
      </dgm:prSet>
      <dgm:spPr/>
    </dgm:pt>
    <dgm:pt modelId="{B63073C2-84B2-2644-A3C8-0FBC98D0A6AB}" type="pres">
      <dgm:prSet presAssocID="{4CCE0F30-ABC5-4059-A9D6-A6B028E40FC1}" presName="sibTrans" presStyleLbl="sibTrans1D1" presStyleIdx="6" presStyleCnt="8"/>
      <dgm:spPr/>
    </dgm:pt>
    <dgm:pt modelId="{EDF36079-9CA7-714A-8469-04A3F270B5E9}" type="pres">
      <dgm:prSet presAssocID="{4CCE0F30-ABC5-4059-A9D6-A6B028E40FC1}" presName="connectorText" presStyleLbl="sibTrans1D1" presStyleIdx="6" presStyleCnt="8"/>
      <dgm:spPr/>
    </dgm:pt>
    <dgm:pt modelId="{5DF31143-29D5-4546-9C79-76A9BE06EB62}" type="pres">
      <dgm:prSet presAssocID="{49931CE4-D04C-4E1D-A25E-B87BB20CEC1B}" presName="node" presStyleLbl="node1" presStyleIdx="7" presStyleCnt="9">
        <dgm:presLayoutVars>
          <dgm:bulletEnabled val="1"/>
        </dgm:presLayoutVars>
      </dgm:prSet>
      <dgm:spPr/>
    </dgm:pt>
    <dgm:pt modelId="{2E23A3DE-EE55-2B4B-994F-7609E6D0F05F}" type="pres">
      <dgm:prSet presAssocID="{A76AA809-5A92-4A29-B9B4-0C22428597C5}" presName="sibTrans" presStyleLbl="sibTrans1D1" presStyleIdx="7" presStyleCnt="8"/>
      <dgm:spPr/>
    </dgm:pt>
    <dgm:pt modelId="{45F43697-F243-FB41-AECB-26F4A356C58B}" type="pres">
      <dgm:prSet presAssocID="{A76AA809-5A92-4A29-B9B4-0C22428597C5}" presName="connectorText" presStyleLbl="sibTrans1D1" presStyleIdx="7" presStyleCnt="8"/>
      <dgm:spPr/>
    </dgm:pt>
    <dgm:pt modelId="{7B7DF8FB-5962-2643-BA1A-6DB782EE82F9}" type="pres">
      <dgm:prSet presAssocID="{436C78BC-A727-47D8-A916-301DDD265A08}" presName="node" presStyleLbl="node1" presStyleIdx="8" presStyleCnt="9">
        <dgm:presLayoutVars>
          <dgm:bulletEnabled val="1"/>
        </dgm:presLayoutVars>
      </dgm:prSet>
      <dgm:spPr/>
    </dgm:pt>
  </dgm:ptLst>
  <dgm:cxnLst>
    <dgm:cxn modelId="{04473C0F-232B-D647-B430-D352731590D5}" type="presOf" srcId="{D2E549C4-56A4-4547-A215-47CC9A9AA786}" destId="{F7532038-A4D1-6C4B-834C-069E87AB076D}" srcOrd="0" destOrd="0" presId="urn:microsoft.com/office/officeart/2016/7/layout/RepeatingBendingProcessNew"/>
    <dgm:cxn modelId="{FEAFA10F-7993-C946-9A99-8010108BEC32}" type="presOf" srcId="{A76AA809-5A92-4A29-B9B4-0C22428597C5}" destId="{45F43697-F243-FB41-AECB-26F4A356C58B}" srcOrd="1" destOrd="0" presId="urn:microsoft.com/office/officeart/2016/7/layout/RepeatingBendingProcessNew"/>
    <dgm:cxn modelId="{91F9B720-3440-42CC-9088-3C39E48F6055}" srcId="{FCDE936D-5A92-4772-9292-C7155AD8F87E}" destId="{BA9D9FF9-D11F-4768-B800-B0D1CA226E32}" srcOrd="0" destOrd="0" parTransId="{2E83CE9E-0DB5-4305-A6D0-B29CCB808CBD}" sibTransId="{CE9FD839-4849-4820-8B81-5BEF1EA3D344}"/>
    <dgm:cxn modelId="{476ABE20-F660-4532-A4C2-8D237CBFEAA4}" srcId="{FCDE936D-5A92-4772-9292-C7155AD8F87E}" destId="{436C78BC-A727-47D8-A916-301DDD265A08}" srcOrd="8" destOrd="0" parTransId="{31607005-FB5A-4D11-8D83-EE5FA89BCFC8}" sibTransId="{09915347-EDAB-49CF-B580-1923F4C5BB16}"/>
    <dgm:cxn modelId="{0A925D23-1BFB-9F4D-9DFC-4EFAF0125870}" type="presOf" srcId="{4CCE0F30-ABC5-4059-A9D6-A6B028E40FC1}" destId="{EDF36079-9CA7-714A-8469-04A3F270B5E9}" srcOrd="1" destOrd="0" presId="urn:microsoft.com/office/officeart/2016/7/layout/RepeatingBendingProcessNew"/>
    <dgm:cxn modelId="{4AD4BF24-67E9-EE48-9594-C12290058B61}" type="presOf" srcId="{B8D64E00-FB9A-4817-8D72-A489CBBE1A0B}" destId="{E42457EB-896C-9E48-9546-AAC2E9C4E4C9}" srcOrd="1" destOrd="0" presId="urn:microsoft.com/office/officeart/2016/7/layout/RepeatingBendingProcessNew"/>
    <dgm:cxn modelId="{4399FD25-E7EF-B046-A3BB-530FE4BC3430}" type="presOf" srcId="{49931CE4-D04C-4E1D-A25E-B87BB20CEC1B}" destId="{5DF31143-29D5-4546-9C79-76A9BE06EB62}" srcOrd="0" destOrd="0" presId="urn:microsoft.com/office/officeart/2016/7/layout/RepeatingBendingProcessNew"/>
    <dgm:cxn modelId="{BC397A30-6C19-864F-99F7-3706BD37DDEE}" type="presOf" srcId="{FCDE936D-5A92-4772-9292-C7155AD8F87E}" destId="{BD761C9A-38C4-FE46-BF83-41D17261DDEC}" srcOrd="0" destOrd="0" presId="urn:microsoft.com/office/officeart/2016/7/layout/RepeatingBendingProcessNew"/>
    <dgm:cxn modelId="{0182A935-9D86-4696-BAB7-C7B88ED74039}" srcId="{FCDE936D-5A92-4772-9292-C7155AD8F87E}" destId="{6C560E2A-4F55-4A04-90B2-9EB2620FFFE6}" srcOrd="6" destOrd="0" parTransId="{CF60E56F-8288-42C6-A671-2B032A9E1E35}" sibTransId="{4CCE0F30-ABC5-4059-A9D6-A6B028E40FC1}"/>
    <dgm:cxn modelId="{5C303B36-8224-2646-A990-165ABFC3C31D}" type="presOf" srcId="{6C560E2A-4F55-4A04-90B2-9EB2620FFFE6}" destId="{97206C12-2E8B-074E-BF29-1DDD58617482}" srcOrd="0" destOrd="0" presId="urn:microsoft.com/office/officeart/2016/7/layout/RepeatingBendingProcessNew"/>
    <dgm:cxn modelId="{8F126944-F6E0-A743-8BC7-E27FD5B26DDE}" type="presOf" srcId="{BE253EC7-F287-4ED3-B913-4C94020886A1}" destId="{C90A3DA5-1FA5-3A46-840A-C6AE4F43D868}" srcOrd="0" destOrd="0" presId="urn:microsoft.com/office/officeart/2016/7/layout/RepeatingBendingProcessNew"/>
    <dgm:cxn modelId="{20ED614E-70D3-9E45-BE12-C31EEE608BC5}" type="presOf" srcId="{EC48C520-CB42-4A02-85AF-91130712E7AA}" destId="{A1D68D6F-4A43-1444-8709-AA02CF2E3DE4}" srcOrd="1" destOrd="0" presId="urn:microsoft.com/office/officeart/2016/7/layout/RepeatingBendingProcessNew"/>
    <dgm:cxn modelId="{A1A3DC4E-83C5-4072-B580-D4988BBA529B}" srcId="{FCDE936D-5A92-4772-9292-C7155AD8F87E}" destId="{7E4B3872-22C4-4965-93F6-11307BEAE923}" srcOrd="2" destOrd="0" parTransId="{D8BA4258-0671-4E39-A0F9-215BCAA4E9F0}" sibTransId="{04A2B1BE-03E4-4B65-BAA9-68E8B378C0B6}"/>
    <dgm:cxn modelId="{621DF154-256D-F040-BC99-BDD31DBC73AB}" type="presOf" srcId="{04A2B1BE-03E4-4B65-BAA9-68E8B378C0B6}" destId="{38C4AB55-289D-FD4C-9443-D1C1D6F6A62F}" srcOrd="0" destOrd="0" presId="urn:microsoft.com/office/officeart/2016/7/layout/RepeatingBendingProcessNew"/>
    <dgm:cxn modelId="{A089D367-78D0-49EF-B387-7BD7FAB1438D}" srcId="{FCDE936D-5A92-4772-9292-C7155AD8F87E}" destId="{0D7B9A75-F5C0-40AF-A8D1-36BC784275CE}" srcOrd="1" destOrd="0" parTransId="{EC47865E-8DAD-4766-9313-852003BBDFF1}" sibTransId="{B8D64E00-FB9A-4817-8D72-A489CBBE1A0B}"/>
    <dgm:cxn modelId="{97F5ED76-D92E-2049-BD1E-221AABA93308}" type="presOf" srcId="{824ACF4B-683E-4C61-89FC-6240DCD1D9DC}" destId="{E18133E5-65E3-0F44-99B8-1470A2F0A06C}" srcOrd="0" destOrd="0" presId="urn:microsoft.com/office/officeart/2016/7/layout/RepeatingBendingProcessNew"/>
    <dgm:cxn modelId="{CF723279-2857-CD40-B6A8-B876160C6BB8}" type="presOf" srcId="{436C78BC-A727-47D8-A916-301DDD265A08}" destId="{7B7DF8FB-5962-2643-BA1A-6DB782EE82F9}" srcOrd="0" destOrd="0" presId="urn:microsoft.com/office/officeart/2016/7/layout/RepeatingBendingProcessNew"/>
    <dgm:cxn modelId="{0A7F677B-71ED-4F4A-86EF-350BAEEB6B67}" type="presOf" srcId="{D2E549C4-56A4-4547-A215-47CC9A9AA786}" destId="{5CC5F729-2911-9348-A984-1333EB3B9D0F}" srcOrd="1" destOrd="0" presId="urn:microsoft.com/office/officeart/2016/7/layout/RepeatingBendingProcessNew"/>
    <dgm:cxn modelId="{C79F2B86-A1F8-4A0B-A0E9-F70037CA4CC3}" srcId="{FCDE936D-5A92-4772-9292-C7155AD8F87E}" destId="{473061FC-095A-47E0-9211-BA9716957D87}" srcOrd="3" destOrd="0" parTransId="{6D549823-9849-45E3-AD73-71D41A4C6298}" sibTransId="{BE253EC7-F287-4ED3-B913-4C94020886A1}"/>
    <dgm:cxn modelId="{D162E288-C046-264B-9906-888CA8DC8BDE}" type="presOf" srcId="{EC48C520-CB42-4A02-85AF-91130712E7AA}" destId="{7730A62D-0905-3A44-A059-D101CE5AEC8F}" srcOrd="0" destOrd="0" presId="urn:microsoft.com/office/officeart/2016/7/layout/RepeatingBendingProcessNew"/>
    <dgm:cxn modelId="{D7DD0A8B-5892-A041-955C-A5008351B14D}" type="presOf" srcId="{CE9FD839-4849-4820-8B81-5BEF1EA3D344}" destId="{D49D3C00-7486-4946-BF58-98532D21388B}" srcOrd="1" destOrd="0" presId="urn:microsoft.com/office/officeart/2016/7/layout/RepeatingBendingProcessNew"/>
    <dgm:cxn modelId="{99E30A8E-5799-46E8-9EF1-A86CE6E593D5}" srcId="{FCDE936D-5A92-4772-9292-C7155AD8F87E}" destId="{824ACF4B-683E-4C61-89FC-6240DCD1D9DC}" srcOrd="4" destOrd="0" parTransId="{75E59A9C-1B1B-45CE-B5DA-7EA4295E93DF}" sibTransId="{D2E549C4-56A4-4547-A215-47CC9A9AA786}"/>
    <dgm:cxn modelId="{B1A5269B-5510-C747-9079-EA0825791759}" type="presOf" srcId="{B8D64E00-FB9A-4817-8D72-A489CBBE1A0B}" destId="{F22A4D3B-0F3B-3142-B31F-6CB8AE8B4843}" srcOrd="0" destOrd="0" presId="urn:microsoft.com/office/officeart/2016/7/layout/RepeatingBendingProcessNew"/>
    <dgm:cxn modelId="{FBB8779C-5F93-7B41-9B72-79A382B5C4AE}" type="presOf" srcId="{BA9D9FF9-D11F-4768-B800-B0D1CA226E32}" destId="{6AD138F0-8046-1543-99E9-9C1F9CF563C3}" srcOrd="0" destOrd="0" presId="urn:microsoft.com/office/officeart/2016/7/layout/RepeatingBendingProcessNew"/>
    <dgm:cxn modelId="{CCC553A1-0AE0-FF41-9BDC-A2580CD1257B}" type="presOf" srcId="{A76AA809-5A92-4A29-B9B4-0C22428597C5}" destId="{2E23A3DE-EE55-2B4B-994F-7609E6D0F05F}" srcOrd="0" destOrd="0" presId="urn:microsoft.com/office/officeart/2016/7/layout/RepeatingBendingProcessNew"/>
    <dgm:cxn modelId="{3DA770AE-E603-5846-ABEA-34C5682B86EB}" type="presOf" srcId="{73097979-529D-4C98-B9AC-44BC57392C96}" destId="{24DBA3D9-FEC8-4542-A3C8-6AADF247F340}" srcOrd="0" destOrd="0" presId="urn:microsoft.com/office/officeart/2016/7/layout/RepeatingBendingProcessNew"/>
    <dgm:cxn modelId="{4DC9C0B6-B55D-0E4B-987D-CD2D38D85824}" type="presOf" srcId="{04A2B1BE-03E4-4B65-BAA9-68E8B378C0B6}" destId="{95FA8B38-3D49-2E48-A4D2-2C995890A80E}" srcOrd="1" destOrd="0" presId="urn:microsoft.com/office/officeart/2016/7/layout/RepeatingBendingProcessNew"/>
    <dgm:cxn modelId="{1F0AF7BB-E5B7-2E44-9050-1611B9BE73AE}" type="presOf" srcId="{0D7B9A75-F5C0-40AF-A8D1-36BC784275CE}" destId="{CEC61893-D54F-7C4D-B639-876E54C6981C}" srcOrd="0" destOrd="0" presId="urn:microsoft.com/office/officeart/2016/7/layout/RepeatingBendingProcessNew"/>
    <dgm:cxn modelId="{84693CBD-B418-9C48-A029-26492C25B4E5}" type="presOf" srcId="{BE253EC7-F287-4ED3-B913-4C94020886A1}" destId="{DDC5A98D-6698-3E49-9BA4-104254877998}" srcOrd="1" destOrd="0" presId="urn:microsoft.com/office/officeart/2016/7/layout/RepeatingBendingProcessNew"/>
    <dgm:cxn modelId="{B097D0CB-B45C-E449-8D7A-A3CC069BBCA5}" type="presOf" srcId="{473061FC-095A-47E0-9211-BA9716957D87}" destId="{94682A10-0935-AA4B-A002-B285C5DAFAE4}" srcOrd="0" destOrd="0" presId="urn:microsoft.com/office/officeart/2016/7/layout/RepeatingBendingProcessNew"/>
    <dgm:cxn modelId="{701535E8-6F1B-4080-9D18-3F7D2A0E29BA}" srcId="{FCDE936D-5A92-4772-9292-C7155AD8F87E}" destId="{49931CE4-D04C-4E1D-A25E-B87BB20CEC1B}" srcOrd="7" destOrd="0" parTransId="{7F66A44D-625D-4EEF-9CCE-7FFEA7C6FF2E}" sibTransId="{A76AA809-5A92-4A29-B9B4-0C22428597C5}"/>
    <dgm:cxn modelId="{6759E6E8-1854-364E-AFA6-F1EED85D65F7}" type="presOf" srcId="{CE9FD839-4849-4820-8B81-5BEF1EA3D344}" destId="{569E92C9-53ED-B24C-8B0F-627D906373C0}" srcOrd="0" destOrd="0" presId="urn:microsoft.com/office/officeart/2016/7/layout/RepeatingBendingProcessNew"/>
    <dgm:cxn modelId="{241850F7-A4D7-4E7C-8F85-88502836446F}" srcId="{FCDE936D-5A92-4772-9292-C7155AD8F87E}" destId="{73097979-529D-4C98-B9AC-44BC57392C96}" srcOrd="5" destOrd="0" parTransId="{DCDC2098-875C-41F8-8D55-7C0D2228A545}" sibTransId="{EC48C520-CB42-4A02-85AF-91130712E7AA}"/>
    <dgm:cxn modelId="{967110FA-4104-A14B-8E04-C76972FF9CAB}" type="presOf" srcId="{4CCE0F30-ABC5-4059-A9D6-A6B028E40FC1}" destId="{B63073C2-84B2-2644-A3C8-0FBC98D0A6AB}" srcOrd="0" destOrd="0" presId="urn:microsoft.com/office/officeart/2016/7/layout/RepeatingBendingProcessNew"/>
    <dgm:cxn modelId="{4A46E9FC-059C-5346-B271-32C9E6ADC6C0}" type="presOf" srcId="{7E4B3872-22C4-4965-93F6-11307BEAE923}" destId="{D2FC56C8-7CF3-7645-BC0B-7F6749828AC1}" srcOrd="0" destOrd="0" presId="urn:microsoft.com/office/officeart/2016/7/layout/RepeatingBendingProcessNew"/>
    <dgm:cxn modelId="{D6F68577-C563-CE4E-9951-B6BC2A91D7AC}" type="presParOf" srcId="{BD761C9A-38C4-FE46-BF83-41D17261DDEC}" destId="{6AD138F0-8046-1543-99E9-9C1F9CF563C3}" srcOrd="0" destOrd="0" presId="urn:microsoft.com/office/officeart/2016/7/layout/RepeatingBendingProcessNew"/>
    <dgm:cxn modelId="{81995FB7-2EB3-3449-A14A-19780223AD56}" type="presParOf" srcId="{BD761C9A-38C4-FE46-BF83-41D17261DDEC}" destId="{569E92C9-53ED-B24C-8B0F-627D906373C0}" srcOrd="1" destOrd="0" presId="urn:microsoft.com/office/officeart/2016/7/layout/RepeatingBendingProcessNew"/>
    <dgm:cxn modelId="{AF64FD11-E12B-CB46-B738-7E3F35B1A4D8}" type="presParOf" srcId="{569E92C9-53ED-B24C-8B0F-627D906373C0}" destId="{D49D3C00-7486-4946-BF58-98532D21388B}" srcOrd="0" destOrd="0" presId="urn:microsoft.com/office/officeart/2016/7/layout/RepeatingBendingProcessNew"/>
    <dgm:cxn modelId="{41155714-FCDB-3B49-AB38-852C8BC0870A}" type="presParOf" srcId="{BD761C9A-38C4-FE46-BF83-41D17261DDEC}" destId="{CEC61893-D54F-7C4D-B639-876E54C6981C}" srcOrd="2" destOrd="0" presId="urn:microsoft.com/office/officeart/2016/7/layout/RepeatingBendingProcessNew"/>
    <dgm:cxn modelId="{9351CB01-9BD3-914D-B101-4AA5E8397969}" type="presParOf" srcId="{BD761C9A-38C4-FE46-BF83-41D17261DDEC}" destId="{F22A4D3B-0F3B-3142-B31F-6CB8AE8B4843}" srcOrd="3" destOrd="0" presId="urn:microsoft.com/office/officeart/2016/7/layout/RepeatingBendingProcessNew"/>
    <dgm:cxn modelId="{83E676AB-5212-3E46-8FF7-51458A175BCB}" type="presParOf" srcId="{F22A4D3B-0F3B-3142-B31F-6CB8AE8B4843}" destId="{E42457EB-896C-9E48-9546-AAC2E9C4E4C9}" srcOrd="0" destOrd="0" presId="urn:microsoft.com/office/officeart/2016/7/layout/RepeatingBendingProcessNew"/>
    <dgm:cxn modelId="{2FA34607-D39A-1E42-A644-0CE88A058379}" type="presParOf" srcId="{BD761C9A-38C4-FE46-BF83-41D17261DDEC}" destId="{D2FC56C8-7CF3-7645-BC0B-7F6749828AC1}" srcOrd="4" destOrd="0" presId="urn:microsoft.com/office/officeart/2016/7/layout/RepeatingBendingProcessNew"/>
    <dgm:cxn modelId="{1C371141-3984-714D-BBF1-7A256370474C}" type="presParOf" srcId="{BD761C9A-38C4-FE46-BF83-41D17261DDEC}" destId="{38C4AB55-289D-FD4C-9443-D1C1D6F6A62F}" srcOrd="5" destOrd="0" presId="urn:microsoft.com/office/officeart/2016/7/layout/RepeatingBendingProcessNew"/>
    <dgm:cxn modelId="{83FB225E-992F-C84E-9DCB-80E3086D0FE6}" type="presParOf" srcId="{38C4AB55-289D-FD4C-9443-D1C1D6F6A62F}" destId="{95FA8B38-3D49-2E48-A4D2-2C995890A80E}" srcOrd="0" destOrd="0" presId="urn:microsoft.com/office/officeart/2016/7/layout/RepeatingBendingProcessNew"/>
    <dgm:cxn modelId="{844373BD-3569-6243-9F3F-33A08BCA2D10}" type="presParOf" srcId="{BD761C9A-38C4-FE46-BF83-41D17261DDEC}" destId="{94682A10-0935-AA4B-A002-B285C5DAFAE4}" srcOrd="6" destOrd="0" presId="urn:microsoft.com/office/officeart/2016/7/layout/RepeatingBendingProcessNew"/>
    <dgm:cxn modelId="{F441A1C7-8980-F345-BBAF-7EB5BEF0C3CD}" type="presParOf" srcId="{BD761C9A-38C4-FE46-BF83-41D17261DDEC}" destId="{C90A3DA5-1FA5-3A46-840A-C6AE4F43D868}" srcOrd="7" destOrd="0" presId="urn:microsoft.com/office/officeart/2016/7/layout/RepeatingBendingProcessNew"/>
    <dgm:cxn modelId="{C74A4A0D-3A87-CD45-9980-00209DE41260}" type="presParOf" srcId="{C90A3DA5-1FA5-3A46-840A-C6AE4F43D868}" destId="{DDC5A98D-6698-3E49-9BA4-104254877998}" srcOrd="0" destOrd="0" presId="urn:microsoft.com/office/officeart/2016/7/layout/RepeatingBendingProcessNew"/>
    <dgm:cxn modelId="{93E71B16-0FAF-144E-9120-DCA76D4AAA64}" type="presParOf" srcId="{BD761C9A-38C4-FE46-BF83-41D17261DDEC}" destId="{E18133E5-65E3-0F44-99B8-1470A2F0A06C}" srcOrd="8" destOrd="0" presId="urn:microsoft.com/office/officeart/2016/7/layout/RepeatingBendingProcessNew"/>
    <dgm:cxn modelId="{0EABD2FD-E60A-3949-A6AE-3544E77701F3}" type="presParOf" srcId="{BD761C9A-38C4-FE46-BF83-41D17261DDEC}" destId="{F7532038-A4D1-6C4B-834C-069E87AB076D}" srcOrd="9" destOrd="0" presId="urn:microsoft.com/office/officeart/2016/7/layout/RepeatingBendingProcessNew"/>
    <dgm:cxn modelId="{1BAD4B7F-8EDC-2F4F-AA47-B7131B71CBE1}" type="presParOf" srcId="{F7532038-A4D1-6C4B-834C-069E87AB076D}" destId="{5CC5F729-2911-9348-A984-1333EB3B9D0F}" srcOrd="0" destOrd="0" presId="urn:microsoft.com/office/officeart/2016/7/layout/RepeatingBendingProcessNew"/>
    <dgm:cxn modelId="{63094D9A-C44A-9340-B56F-7F956417F7BF}" type="presParOf" srcId="{BD761C9A-38C4-FE46-BF83-41D17261DDEC}" destId="{24DBA3D9-FEC8-4542-A3C8-6AADF247F340}" srcOrd="10" destOrd="0" presId="urn:microsoft.com/office/officeart/2016/7/layout/RepeatingBendingProcessNew"/>
    <dgm:cxn modelId="{B61F9460-2DF4-7344-8BD1-0A908A94BC45}" type="presParOf" srcId="{BD761C9A-38C4-FE46-BF83-41D17261DDEC}" destId="{7730A62D-0905-3A44-A059-D101CE5AEC8F}" srcOrd="11" destOrd="0" presId="urn:microsoft.com/office/officeart/2016/7/layout/RepeatingBendingProcessNew"/>
    <dgm:cxn modelId="{1E3A15CC-7B3D-F64D-9D51-7B499B4536C3}" type="presParOf" srcId="{7730A62D-0905-3A44-A059-D101CE5AEC8F}" destId="{A1D68D6F-4A43-1444-8709-AA02CF2E3DE4}" srcOrd="0" destOrd="0" presId="urn:microsoft.com/office/officeart/2016/7/layout/RepeatingBendingProcessNew"/>
    <dgm:cxn modelId="{CB3F7041-28B1-6041-A9E0-09E1E549FDEE}" type="presParOf" srcId="{BD761C9A-38C4-FE46-BF83-41D17261DDEC}" destId="{97206C12-2E8B-074E-BF29-1DDD58617482}" srcOrd="12" destOrd="0" presId="urn:microsoft.com/office/officeart/2016/7/layout/RepeatingBendingProcessNew"/>
    <dgm:cxn modelId="{8CA778D3-8F3E-0C4A-B410-15F455CBF30A}" type="presParOf" srcId="{BD761C9A-38C4-FE46-BF83-41D17261DDEC}" destId="{B63073C2-84B2-2644-A3C8-0FBC98D0A6AB}" srcOrd="13" destOrd="0" presId="urn:microsoft.com/office/officeart/2016/7/layout/RepeatingBendingProcessNew"/>
    <dgm:cxn modelId="{15D6A5B7-41AF-2A49-AABD-4D6AF462CB3E}" type="presParOf" srcId="{B63073C2-84B2-2644-A3C8-0FBC98D0A6AB}" destId="{EDF36079-9CA7-714A-8469-04A3F270B5E9}" srcOrd="0" destOrd="0" presId="urn:microsoft.com/office/officeart/2016/7/layout/RepeatingBendingProcessNew"/>
    <dgm:cxn modelId="{327A9891-E0EE-BE49-876B-F90BEC1586F9}" type="presParOf" srcId="{BD761C9A-38C4-FE46-BF83-41D17261DDEC}" destId="{5DF31143-29D5-4546-9C79-76A9BE06EB62}" srcOrd="14" destOrd="0" presId="urn:microsoft.com/office/officeart/2016/7/layout/RepeatingBendingProcessNew"/>
    <dgm:cxn modelId="{750505E6-9B0E-2940-BCAF-DDB0E09A8E97}" type="presParOf" srcId="{BD761C9A-38C4-FE46-BF83-41D17261DDEC}" destId="{2E23A3DE-EE55-2B4B-994F-7609E6D0F05F}" srcOrd="15" destOrd="0" presId="urn:microsoft.com/office/officeart/2016/7/layout/RepeatingBendingProcessNew"/>
    <dgm:cxn modelId="{FD93656C-658F-1D42-B5EE-6C8F0F349FF3}" type="presParOf" srcId="{2E23A3DE-EE55-2B4B-994F-7609E6D0F05F}" destId="{45F43697-F243-FB41-AECB-26F4A356C58B}" srcOrd="0" destOrd="0" presId="urn:microsoft.com/office/officeart/2016/7/layout/RepeatingBendingProcessNew"/>
    <dgm:cxn modelId="{8BE75DB3-A703-A542-9AF8-21F060597740}" type="presParOf" srcId="{BD761C9A-38C4-FE46-BF83-41D17261DDEC}" destId="{7B7DF8FB-5962-2643-BA1A-6DB782EE82F9}"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2661AC-CB30-4971-8513-36409A7FC6C8}" type="doc">
      <dgm:prSet loTypeId="urn:microsoft.com/office/officeart/2005/8/layout/matrix2" loCatId="matrix" qsTypeId="urn:microsoft.com/office/officeart/2005/8/quickstyle/simple1" qsCatId="simple" csTypeId="urn:microsoft.com/office/officeart/2005/8/colors/colorful5" csCatId="colorful"/>
      <dgm:spPr/>
      <dgm:t>
        <a:bodyPr/>
        <a:lstStyle/>
        <a:p>
          <a:endParaRPr lang="en-US"/>
        </a:p>
      </dgm:t>
    </dgm:pt>
    <dgm:pt modelId="{1F50ED2D-5742-470A-AC0D-498B799543B2}">
      <dgm:prSet/>
      <dgm:spPr/>
      <dgm:t>
        <a:bodyPr/>
        <a:lstStyle/>
        <a:p>
          <a:r>
            <a:rPr lang="en-US"/>
            <a:t>What is the problem the client is  trying to solve or issue she/he is trying to address?</a:t>
          </a:r>
        </a:p>
      </dgm:t>
    </dgm:pt>
    <dgm:pt modelId="{EC202196-F65A-4150-896C-91EB75249888}" type="parTrans" cxnId="{291B876A-15CE-416D-B8B7-0E6297B7DC7D}">
      <dgm:prSet/>
      <dgm:spPr/>
      <dgm:t>
        <a:bodyPr/>
        <a:lstStyle/>
        <a:p>
          <a:endParaRPr lang="en-US"/>
        </a:p>
      </dgm:t>
    </dgm:pt>
    <dgm:pt modelId="{64614E21-64DC-403E-9310-848B65572734}" type="sibTrans" cxnId="{291B876A-15CE-416D-B8B7-0E6297B7DC7D}">
      <dgm:prSet/>
      <dgm:spPr/>
      <dgm:t>
        <a:bodyPr/>
        <a:lstStyle/>
        <a:p>
          <a:endParaRPr lang="en-US"/>
        </a:p>
      </dgm:t>
    </dgm:pt>
    <dgm:pt modelId="{746CC4E9-BA93-4770-ADAC-43D852E31644}">
      <dgm:prSet/>
      <dgm:spPr/>
      <dgm:t>
        <a:bodyPr/>
        <a:lstStyle/>
        <a:p>
          <a:r>
            <a:rPr lang="en-US"/>
            <a:t>What specific activities will we undertake (e.g., convenings, press releases, training, direct services, advocacy, etc.) in order to address the problem or issue?</a:t>
          </a:r>
        </a:p>
      </dgm:t>
    </dgm:pt>
    <dgm:pt modelId="{47939EA3-B32C-4666-9DDD-0D9A45E45244}" type="parTrans" cxnId="{E275D8BF-C567-49CF-8560-D1B0D146BFF2}">
      <dgm:prSet/>
      <dgm:spPr/>
      <dgm:t>
        <a:bodyPr/>
        <a:lstStyle/>
        <a:p>
          <a:endParaRPr lang="en-US"/>
        </a:p>
      </dgm:t>
    </dgm:pt>
    <dgm:pt modelId="{CD229E6C-133D-4540-9236-28CB321114D2}" type="sibTrans" cxnId="{E275D8BF-C567-49CF-8560-D1B0D146BFF2}">
      <dgm:prSet/>
      <dgm:spPr/>
      <dgm:t>
        <a:bodyPr/>
        <a:lstStyle/>
        <a:p>
          <a:endParaRPr lang="en-US"/>
        </a:p>
      </dgm:t>
    </dgm:pt>
    <dgm:pt modelId="{EDC45D7C-9997-4808-A57D-4D644C7DEF33}">
      <dgm:prSet/>
      <dgm:spPr/>
      <dgm:t>
        <a:bodyPr/>
        <a:lstStyle/>
        <a:p>
          <a:r>
            <a:rPr lang="en-US"/>
            <a:t>For each of the activities identified above, who are we trying to reach?</a:t>
          </a:r>
        </a:p>
      </dgm:t>
    </dgm:pt>
    <dgm:pt modelId="{F1BF6F36-FCD8-4C0C-BE04-7AAE61592EF9}" type="parTrans" cxnId="{9448CD1D-2429-4ADF-924D-71A3F3235533}">
      <dgm:prSet/>
      <dgm:spPr/>
      <dgm:t>
        <a:bodyPr/>
        <a:lstStyle/>
        <a:p>
          <a:endParaRPr lang="en-US"/>
        </a:p>
      </dgm:t>
    </dgm:pt>
    <dgm:pt modelId="{2CC084D7-3EDE-4992-9E92-50BB899C9CFE}" type="sibTrans" cxnId="{9448CD1D-2429-4ADF-924D-71A3F3235533}">
      <dgm:prSet/>
      <dgm:spPr/>
      <dgm:t>
        <a:bodyPr/>
        <a:lstStyle/>
        <a:p>
          <a:endParaRPr lang="en-US"/>
        </a:p>
      </dgm:t>
    </dgm:pt>
    <dgm:pt modelId="{B939147D-7CE4-4D46-B56B-FDEC029EC6CE}">
      <dgm:prSet/>
      <dgm:spPr/>
      <dgm:t>
        <a:bodyPr/>
        <a:lstStyle/>
        <a:p>
          <a:r>
            <a:rPr lang="en-US"/>
            <a:t>What resources are needed to successfully complete the activities identified? </a:t>
          </a:r>
          <a:r>
            <a:rPr lang="en-US" i="1"/>
            <a:t>(e.g., time, talent, technology, information, money, community partnerships, etc.)</a:t>
          </a:r>
          <a:endParaRPr lang="en-US"/>
        </a:p>
      </dgm:t>
    </dgm:pt>
    <dgm:pt modelId="{08A5F518-859C-4DC7-BFF4-11FA218B0E4C}" type="parTrans" cxnId="{80915351-C910-4594-AC85-59D769F1314C}">
      <dgm:prSet/>
      <dgm:spPr/>
      <dgm:t>
        <a:bodyPr/>
        <a:lstStyle/>
        <a:p>
          <a:endParaRPr lang="en-US"/>
        </a:p>
      </dgm:t>
    </dgm:pt>
    <dgm:pt modelId="{7D61505C-13B0-42FD-AE58-816FB2D64BAD}" type="sibTrans" cxnId="{80915351-C910-4594-AC85-59D769F1314C}">
      <dgm:prSet/>
      <dgm:spPr/>
      <dgm:t>
        <a:bodyPr/>
        <a:lstStyle/>
        <a:p>
          <a:endParaRPr lang="en-US"/>
        </a:p>
      </dgm:t>
    </dgm:pt>
    <dgm:pt modelId="{68E0EAE8-7F90-6843-B32B-BF9FC33EA9E5}" type="pres">
      <dgm:prSet presAssocID="{F02661AC-CB30-4971-8513-36409A7FC6C8}" presName="matrix" presStyleCnt="0">
        <dgm:presLayoutVars>
          <dgm:chMax val="1"/>
          <dgm:dir/>
          <dgm:resizeHandles val="exact"/>
        </dgm:presLayoutVars>
      </dgm:prSet>
      <dgm:spPr/>
    </dgm:pt>
    <dgm:pt modelId="{FE58561A-4C71-AA49-B272-7903286AE0BD}" type="pres">
      <dgm:prSet presAssocID="{F02661AC-CB30-4971-8513-36409A7FC6C8}" presName="axisShape" presStyleLbl="bgShp" presStyleIdx="0" presStyleCnt="1"/>
      <dgm:spPr/>
    </dgm:pt>
    <dgm:pt modelId="{81E13C38-0223-3145-A921-6C874E86B8CD}" type="pres">
      <dgm:prSet presAssocID="{F02661AC-CB30-4971-8513-36409A7FC6C8}" presName="rect1" presStyleLbl="node1" presStyleIdx="0" presStyleCnt="4">
        <dgm:presLayoutVars>
          <dgm:chMax val="0"/>
          <dgm:chPref val="0"/>
          <dgm:bulletEnabled val="1"/>
        </dgm:presLayoutVars>
      </dgm:prSet>
      <dgm:spPr/>
    </dgm:pt>
    <dgm:pt modelId="{2956D3DD-91EA-FF43-A6A0-DE338A3C5959}" type="pres">
      <dgm:prSet presAssocID="{F02661AC-CB30-4971-8513-36409A7FC6C8}" presName="rect2" presStyleLbl="node1" presStyleIdx="1" presStyleCnt="4">
        <dgm:presLayoutVars>
          <dgm:chMax val="0"/>
          <dgm:chPref val="0"/>
          <dgm:bulletEnabled val="1"/>
        </dgm:presLayoutVars>
      </dgm:prSet>
      <dgm:spPr/>
    </dgm:pt>
    <dgm:pt modelId="{549409FF-D662-DE45-8BFB-A4C9F8DA4693}" type="pres">
      <dgm:prSet presAssocID="{F02661AC-CB30-4971-8513-36409A7FC6C8}" presName="rect3" presStyleLbl="node1" presStyleIdx="2" presStyleCnt="4">
        <dgm:presLayoutVars>
          <dgm:chMax val="0"/>
          <dgm:chPref val="0"/>
          <dgm:bulletEnabled val="1"/>
        </dgm:presLayoutVars>
      </dgm:prSet>
      <dgm:spPr/>
    </dgm:pt>
    <dgm:pt modelId="{7C49041D-577A-F647-A070-685049A3D508}" type="pres">
      <dgm:prSet presAssocID="{F02661AC-CB30-4971-8513-36409A7FC6C8}" presName="rect4" presStyleLbl="node1" presStyleIdx="3" presStyleCnt="4">
        <dgm:presLayoutVars>
          <dgm:chMax val="0"/>
          <dgm:chPref val="0"/>
          <dgm:bulletEnabled val="1"/>
        </dgm:presLayoutVars>
      </dgm:prSet>
      <dgm:spPr/>
    </dgm:pt>
  </dgm:ptLst>
  <dgm:cxnLst>
    <dgm:cxn modelId="{9448CD1D-2429-4ADF-924D-71A3F3235533}" srcId="{F02661AC-CB30-4971-8513-36409A7FC6C8}" destId="{EDC45D7C-9997-4808-A57D-4D644C7DEF33}" srcOrd="2" destOrd="0" parTransId="{F1BF6F36-FCD8-4C0C-BE04-7AAE61592EF9}" sibTransId="{2CC084D7-3EDE-4992-9E92-50BB899C9CFE}"/>
    <dgm:cxn modelId="{AAD15928-95C4-C540-BB3F-223BE8EE41C3}" type="presOf" srcId="{746CC4E9-BA93-4770-ADAC-43D852E31644}" destId="{2956D3DD-91EA-FF43-A6A0-DE338A3C5959}" srcOrd="0" destOrd="0" presId="urn:microsoft.com/office/officeart/2005/8/layout/matrix2"/>
    <dgm:cxn modelId="{80915351-C910-4594-AC85-59D769F1314C}" srcId="{F02661AC-CB30-4971-8513-36409A7FC6C8}" destId="{B939147D-7CE4-4D46-B56B-FDEC029EC6CE}" srcOrd="3" destOrd="0" parTransId="{08A5F518-859C-4DC7-BFF4-11FA218B0E4C}" sibTransId="{7D61505C-13B0-42FD-AE58-816FB2D64BAD}"/>
    <dgm:cxn modelId="{291B876A-15CE-416D-B8B7-0E6297B7DC7D}" srcId="{F02661AC-CB30-4971-8513-36409A7FC6C8}" destId="{1F50ED2D-5742-470A-AC0D-498B799543B2}" srcOrd="0" destOrd="0" parTransId="{EC202196-F65A-4150-896C-91EB75249888}" sibTransId="{64614E21-64DC-403E-9310-848B65572734}"/>
    <dgm:cxn modelId="{CC552A7D-9B7F-0749-B088-E281700457D3}" type="presOf" srcId="{F02661AC-CB30-4971-8513-36409A7FC6C8}" destId="{68E0EAE8-7F90-6843-B32B-BF9FC33EA9E5}" srcOrd="0" destOrd="0" presId="urn:microsoft.com/office/officeart/2005/8/layout/matrix2"/>
    <dgm:cxn modelId="{E275D8BF-C567-49CF-8560-D1B0D146BFF2}" srcId="{F02661AC-CB30-4971-8513-36409A7FC6C8}" destId="{746CC4E9-BA93-4770-ADAC-43D852E31644}" srcOrd="1" destOrd="0" parTransId="{47939EA3-B32C-4666-9DDD-0D9A45E45244}" sibTransId="{CD229E6C-133D-4540-9236-28CB321114D2}"/>
    <dgm:cxn modelId="{B41E94CB-D411-2248-B6F7-16B0C953127E}" type="presOf" srcId="{1F50ED2D-5742-470A-AC0D-498B799543B2}" destId="{81E13C38-0223-3145-A921-6C874E86B8CD}" srcOrd="0" destOrd="0" presId="urn:microsoft.com/office/officeart/2005/8/layout/matrix2"/>
    <dgm:cxn modelId="{0E1EF7D7-0509-D74F-8A73-2CFD9119C944}" type="presOf" srcId="{EDC45D7C-9997-4808-A57D-4D644C7DEF33}" destId="{549409FF-D662-DE45-8BFB-A4C9F8DA4693}" srcOrd="0" destOrd="0" presId="urn:microsoft.com/office/officeart/2005/8/layout/matrix2"/>
    <dgm:cxn modelId="{F1EABDF7-9DF9-7240-BAF8-D7FEDFCD01D0}" type="presOf" srcId="{B939147D-7CE4-4D46-B56B-FDEC029EC6CE}" destId="{7C49041D-577A-F647-A070-685049A3D508}" srcOrd="0" destOrd="0" presId="urn:microsoft.com/office/officeart/2005/8/layout/matrix2"/>
    <dgm:cxn modelId="{3E2A933C-23A7-1242-890C-713CE3BAD12E}" type="presParOf" srcId="{68E0EAE8-7F90-6843-B32B-BF9FC33EA9E5}" destId="{FE58561A-4C71-AA49-B272-7903286AE0BD}" srcOrd="0" destOrd="0" presId="urn:microsoft.com/office/officeart/2005/8/layout/matrix2"/>
    <dgm:cxn modelId="{507AEF3C-DFBB-9B48-9A9D-71D8F88B62D8}" type="presParOf" srcId="{68E0EAE8-7F90-6843-B32B-BF9FC33EA9E5}" destId="{81E13C38-0223-3145-A921-6C874E86B8CD}" srcOrd="1" destOrd="0" presId="urn:microsoft.com/office/officeart/2005/8/layout/matrix2"/>
    <dgm:cxn modelId="{FD974BF7-0AB2-0744-A97F-25C53DFC7685}" type="presParOf" srcId="{68E0EAE8-7F90-6843-B32B-BF9FC33EA9E5}" destId="{2956D3DD-91EA-FF43-A6A0-DE338A3C5959}" srcOrd="2" destOrd="0" presId="urn:microsoft.com/office/officeart/2005/8/layout/matrix2"/>
    <dgm:cxn modelId="{4C6C5400-9DC5-BA40-9FF5-C1518881ED77}" type="presParOf" srcId="{68E0EAE8-7F90-6843-B32B-BF9FC33EA9E5}" destId="{549409FF-D662-DE45-8BFB-A4C9F8DA4693}" srcOrd="3" destOrd="0" presId="urn:microsoft.com/office/officeart/2005/8/layout/matrix2"/>
    <dgm:cxn modelId="{3CA910C5-0E80-C844-97F2-F7C59621D577}" type="presParOf" srcId="{68E0EAE8-7F90-6843-B32B-BF9FC33EA9E5}" destId="{7C49041D-577A-F647-A070-685049A3D508}"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FA8686-3208-47DE-805F-AD436F283DB9}"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C1DF51DA-7A72-49EE-B4DA-966FDA6701DE}">
      <dgm:prSet/>
      <dgm:spPr/>
      <dgm:t>
        <a:bodyPr/>
        <a:lstStyle/>
        <a:p>
          <a:r>
            <a:rPr lang="en-US"/>
            <a:t>What changes do we expect to see as a result of their activities? </a:t>
          </a:r>
          <a:r>
            <a:rPr lang="en-US" i="1"/>
            <a:t>(The timeframe below for short, intermediate and long term changes is only a suggestion. Use what makes sense for the client’s safety!)</a:t>
          </a:r>
          <a:endParaRPr lang="en-US"/>
        </a:p>
      </dgm:t>
    </dgm:pt>
    <dgm:pt modelId="{5640E367-6189-477C-B20E-662F9843CE73}" type="parTrans" cxnId="{BF67AADE-C448-4056-A475-75F72FB6C677}">
      <dgm:prSet/>
      <dgm:spPr/>
      <dgm:t>
        <a:bodyPr/>
        <a:lstStyle/>
        <a:p>
          <a:endParaRPr lang="en-US"/>
        </a:p>
      </dgm:t>
    </dgm:pt>
    <dgm:pt modelId="{5E64F8DB-F476-4F81-8522-ED73AFC258E9}" type="sibTrans" cxnId="{BF67AADE-C448-4056-A475-75F72FB6C677}">
      <dgm:prSet/>
      <dgm:spPr/>
      <dgm:t>
        <a:bodyPr/>
        <a:lstStyle/>
        <a:p>
          <a:endParaRPr lang="en-US"/>
        </a:p>
      </dgm:t>
    </dgm:pt>
    <dgm:pt modelId="{15A782DC-CD08-41AF-8F92-E6A163706894}">
      <dgm:prSet/>
      <dgm:spPr/>
      <dgm:t>
        <a:bodyPr/>
        <a:lstStyle/>
        <a:p>
          <a:r>
            <a:rPr lang="en-US"/>
            <a:t>What changes do you expect to see in the short term? (e.g., 1 year)</a:t>
          </a:r>
        </a:p>
      </dgm:t>
    </dgm:pt>
    <dgm:pt modelId="{10E5AE6A-F69B-4EDA-AD1A-0D29124BD594}" type="parTrans" cxnId="{06DD72F7-3297-46EA-B3F7-914557F96588}">
      <dgm:prSet/>
      <dgm:spPr/>
      <dgm:t>
        <a:bodyPr/>
        <a:lstStyle/>
        <a:p>
          <a:endParaRPr lang="en-US"/>
        </a:p>
      </dgm:t>
    </dgm:pt>
    <dgm:pt modelId="{4B7DA457-DEAC-45A4-8931-76F8F4F68839}" type="sibTrans" cxnId="{06DD72F7-3297-46EA-B3F7-914557F96588}">
      <dgm:prSet/>
      <dgm:spPr/>
      <dgm:t>
        <a:bodyPr/>
        <a:lstStyle/>
        <a:p>
          <a:endParaRPr lang="en-US"/>
        </a:p>
      </dgm:t>
    </dgm:pt>
    <dgm:pt modelId="{8924A77E-C2CD-4981-80BD-1EB0702B3A50}">
      <dgm:prSet/>
      <dgm:spPr/>
      <dgm:t>
        <a:bodyPr/>
        <a:lstStyle/>
        <a:p>
          <a:r>
            <a:rPr lang="en-US"/>
            <a:t>What changes do we expect as a result of short-term outcomes being achieved? (e.g., intermediate, 2-5 years)	</a:t>
          </a:r>
        </a:p>
      </dgm:t>
    </dgm:pt>
    <dgm:pt modelId="{6DF94CB0-8C48-43BE-81FC-4F60C1E33B66}" type="parTrans" cxnId="{B80F6BED-B480-454F-8C19-1BA1BC4B668A}">
      <dgm:prSet/>
      <dgm:spPr/>
      <dgm:t>
        <a:bodyPr/>
        <a:lstStyle/>
        <a:p>
          <a:endParaRPr lang="en-US"/>
        </a:p>
      </dgm:t>
    </dgm:pt>
    <dgm:pt modelId="{641E85FD-665D-4921-88D5-272DB48E8A73}" type="sibTrans" cxnId="{B80F6BED-B480-454F-8C19-1BA1BC4B668A}">
      <dgm:prSet/>
      <dgm:spPr/>
      <dgm:t>
        <a:bodyPr/>
        <a:lstStyle/>
        <a:p>
          <a:endParaRPr lang="en-US"/>
        </a:p>
      </dgm:t>
    </dgm:pt>
    <dgm:pt modelId="{2C9C7E9A-9DC3-49C9-814A-371F5DDA08DD}">
      <dgm:prSet/>
      <dgm:spPr/>
      <dgm:t>
        <a:bodyPr/>
        <a:lstStyle/>
        <a:p>
          <a:r>
            <a:rPr lang="en-US"/>
            <a:t>What will be different if we are successful in the long term? (e.g., 5+ years)</a:t>
          </a:r>
        </a:p>
      </dgm:t>
    </dgm:pt>
    <dgm:pt modelId="{98E3E2E8-C22F-4EF5-A441-2FA33323EFAE}" type="parTrans" cxnId="{753BE7DF-6BBA-46CF-B8AC-59E2F8346B09}">
      <dgm:prSet/>
      <dgm:spPr/>
      <dgm:t>
        <a:bodyPr/>
        <a:lstStyle/>
        <a:p>
          <a:endParaRPr lang="en-US"/>
        </a:p>
      </dgm:t>
    </dgm:pt>
    <dgm:pt modelId="{E6A2E52B-DDF5-4B47-BC49-129E646CBE1E}" type="sibTrans" cxnId="{753BE7DF-6BBA-46CF-B8AC-59E2F8346B09}">
      <dgm:prSet/>
      <dgm:spPr/>
      <dgm:t>
        <a:bodyPr/>
        <a:lstStyle/>
        <a:p>
          <a:endParaRPr lang="en-US"/>
        </a:p>
      </dgm:t>
    </dgm:pt>
    <dgm:pt modelId="{78E5C30C-0494-4410-8D65-F706504C8F52}">
      <dgm:prSet/>
      <dgm:spPr/>
      <dgm:t>
        <a:bodyPr/>
        <a:lstStyle/>
        <a:p>
          <a:r>
            <a:rPr lang="en-US"/>
            <a:t>What are the protective factors context in which the client can receive help from? Are there any factors that might influence its outcome that we should keep in mind?</a:t>
          </a:r>
        </a:p>
      </dgm:t>
    </dgm:pt>
    <dgm:pt modelId="{5D411EFD-31F7-43CC-B38A-F963628B64A0}" type="parTrans" cxnId="{F7F3C0D3-7EC7-4B64-963B-8389CE22D1F7}">
      <dgm:prSet/>
      <dgm:spPr/>
      <dgm:t>
        <a:bodyPr/>
        <a:lstStyle/>
        <a:p>
          <a:endParaRPr lang="en-US"/>
        </a:p>
      </dgm:t>
    </dgm:pt>
    <dgm:pt modelId="{A2DD6D5A-AE75-4C2D-949D-065BA526A0BE}" type="sibTrans" cxnId="{F7F3C0D3-7EC7-4B64-963B-8389CE22D1F7}">
      <dgm:prSet/>
      <dgm:spPr/>
      <dgm:t>
        <a:bodyPr/>
        <a:lstStyle/>
        <a:p>
          <a:endParaRPr lang="en-US"/>
        </a:p>
      </dgm:t>
    </dgm:pt>
    <dgm:pt modelId="{5AAD8E1B-101A-604D-95BA-F024BEA14363}" type="pres">
      <dgm:prSet presAssocID="{7CFA8686-3208-47DE-805F-AD436F283DB9}" presName="Name0" presStyleCnt="0">
        <dgm:presLayoutVars>
          <dgm:dir/>
          <dgm:animLvl val="lvl"/>
          <dgm:resizeHandles val="exact"/>
        </dgm:presLayoutVars>
      </dgm:prSet>
      <dgm:spPr/>
    </dgm:pt>
    <dgm:pt modelId="{EE9777E1-B47C-7448-BFBB-9F1733E4D82C}" type="pres">
      <dgm:prSet presAssocID="{78E5C30C-0494-4410-8D65-F706504C8F52}" presName="boxAndChildren" presStyleCnt="0"/>
      <dgm:spPr/>
    </dgm:pt>
    <dgm:pt modelId="{188D0935-4540-5946-BBB4-3523E54BF294}" type="pres">
      <dgm:prSet presAssocID="{78E5C30C-0494-4410-8D65-F706504C8F52}" presName="parentTextBox" presStyleLbl="node1" presStyleIdx="0" presStyleCnt="2"/>
      <dgm:spPr/>
    </dgm:pt>
    <dgm:pt modelId="{B93CE5F5-B1CD-784F-8D36-6594189E3816}" type="pres">
      <dgm:prSet presAssocID="{5E64F8DB-F476-4F81-8522-ED73AFC258E9}" presName="sp" presStyleCnt="0"/>
      <dgm:spPr/>
    </dgm:pt>
    <dgm:pt modelId="{B7982F90-2487-9C40-9777-CFF01B4AAB69}" type="pres">
      <dgm:prSet presAssocID="{C1DF51DA-7A72-49EE-B4DA-966FDA6701DE}" presName="arrowAndChildren" presStyleCnt="0"/>
      <dgm:spPr/>
    </dgm:pt>
    <dgm:pt modelId="{13CAEA74-C616-CE4B-ABFB-6B81E4251F82}" type="pres">
      <dgm:prSet presAssocID="{C1DF51DA-7A72-49EE-B4DA-966FDA6701DE}" presName="parentTextArrow" presStyleLbl="node1" presStyleIdx="0" presStyleCnt="2"/>
      <dgm:spPr/>
    </dgm:pt>
    <dgm:pt modelId="{E1816504-F85B-454B-B355-05BB7730FF8A}" type="pres">
      <dgm:prSet presAssocID="{C1DF51DA-7A72-49EE-B4DA-966FDA6701DE}" presName="arrow" presStyleLbl="node1" presStyleIdx="1" presStyleCnt="2"/>
      <dgm:spPr/>
    </dgm:pt>
    <dgm:pt modelId="{F5F55D7C-E576-E847-8548-1C8ABC7E0BBE}" type="pres">
      <dgm:prSet presAssocID="{C1DF51DA-7A72-49EE-B4DA-966FDA6701DE}" presName="descendantArrow" presStyleCnt="0"/>
      <dgm:spPr/>
    </dgm:pt>
    <dgm:pt modelId="{4D583B9C-6611-A546-B10D-A521E675AA0C}" type="pres">
      <dgm:prSet presAssocID="{15A782DC-CD08-41AF-8F92-E6A163706894}" presName="childTextArrow" presStyleLbl="fgAccFollowNode1" presStyleIdx="0" presStyleCnt="3">
        <dgm:presLayoutVars>
          <dgm:bulletEnabled val="1"/>
        </dgm:presLayoutVars>
      </dgm:prSet>
      <dgm:spPr/>
    </dgm:pt>
    <dgm:pt modelId="{F5A50657-6F9E-AA4A-8219-F7EB41E5A63D}" type="pres">
      <dgm:prSet presAssocID="{8924A77E-C2CD-4981-80BD-1EB0702B3A50}" presName="childTextArrow" presStyleLbl="fgAccFollowNode1" presStyleIdx="1" presStyleCnt="3">
        <dgm:presLayoutVars>
          <dgm:bulletEnabled val="1"/>
        </dgm:presLayoutVars>
      </dgm:prSet>
      <dgm:spPr/>
    </dgm:pt>
    <dgm:pt modelId="{8E663C5F-C773-6147-A911-D2BBB2136DFA}" type="pres">
      <dgm:prSet presAssocID="{2C9C7E9A-9DC3-49C9-814A-371F5DDA08DD}" presName="childTextArrow" presStyleLbl="fgAccFollowNode1" presStyleIdx="2" presStyleCnt="3">
        <dgm:presLayoutVars>
          <dgm:bulletEnabled val="1"/>
        </dgm:presLayoutVars>
      </dgm:prSet>
      <dgm:spPr/>
    </dgm:pt>
  </dgm:ptLst>
  <dgm:cxnLst>
    <dgm:cxn modelId="{239E4544-311E-6945-9181-C5FF2DC2B065}" type="presOf" srcId="{C1DF51DA-7A72-49EE-B4DA-966FDA6701DE}" destId="{E1816504-F85B-454B-B355-05BB7730FF8A}" srcOrd="1" destOrd="0" presId="urn:microsoft.com/office/officeart/2005/8/layout/process4"/>
    <dgm:cxn modelId="{8E0FB358-A309-014B-86E5-06F03E0D8E09}" type="presOf" srcId="{15A782DC-CD08-41AF-8F92-E6A163706894}" destId="{4D583B9C-6611-A546-B10D-A521E675AA0C}" srcOrd="0" destOrd="0" presId="urn:microsoft.com/office/officeart/2005/8/layout/process4"/>
    <dgm:cxn modelId="{2B4EE59A-3B29-C040-81EF-A49234394B32}" type="presOf" srcId="{78E5C30C-0494-4410-8D65-F706504C8F52}" destId="{188D0935-4540-5946-BBB4-3523E54BF294}" srcOrd="0" destOrd="0" presId="urn:microsoft.com/office/officeart/2005/8/layout/process4"/>
    <dgm:cxn modelId="{3F47D0C3-B90F-8348-85D8-68F87FD9755C}" type="presOf" srcId="{C1DF51DA-7A72-49EE-B4DA-966FDA6701DE}" destId="{13CAEA74-C616-CE4B-ABFB-6B81E4251F82}" srcOrd="0" destOrd="0" presId="urn:microsoft.com/office/officeart/2005/8/layout/process4"/>
    <dgm:cxn modelId="{D1896ED2-7563-D54E-B35F-8721E5BF6C29}" type="presOf" srcId="{8924A77E-C2CD-4981-80BD-1EB0702B3A50}" destId="{F5A50657-6F9E-AA4A-8219-F7EB41E5A63D}" srcOrd="0" destOrd="0" presId="urn:microsoft.com/office/officeart/2005/8/layout/process4"/>
    <dgm:cxn modelId="{F7F3C0D3-7EC7-4B64-963B-8389CE22D1F7}" srcId="{7CFA8686-3208-47DE-805F-AD436F283DB9}" destId="{78E5C30C-0494-4410-8D65-F706504C8F52}" srcOrd="1" destOrd="0" parTransId="{5D411EFD-31F7-43CC-B38A-F963628B64A0}" sibTransId="{A2DD6D5A-AE75-4C2D-949D-065BA526A0BE}"/>
    <dgm:cxn modelId="{7787D5D5-16D8-6043-9558-5D342986CF9B}" type="presOf" srcId="{7CFA8686-3208-47DE-805F-AD436F283DB9}" destId="{5AAD8E1B-101A-604D-95BA-F024BEA14363}" srcOrd="0" destOrd="0" presId="urn:microsoft.com/office/officeart/2005/8/layout/process4"/>
    <dgm:cxn modelId="{BF67AADE-C448-4056-A475-75F72FB6C677}" srcId="{7CFA8686-3208-47DE-805F-AD436F283DB9}" destId="{C1DF51DA-7A72-49EE-B4DA-966FDA6701DE}" srcOrd="0" destOrd="0" parTransId="{5640E367-6189-477C-B20E-662F9843CE73}" sibTransId="{5E64F8DB-F476-4F81-8522-ED73AFC258E9}"/>
    <dgm:cxn modelId="{753BE7DF-6BBA-46CF-B8AC-59E2F8346B09}" srcId="{C1DF51DA-7A72-49EE-B4DA-966FDA6701DE}" destId="{2C9C7E9A-9DC3-49C9-814A-371F5DDA08DD}" srcOrd="2" destOrd="0" parTransId="{98E3E2E8-C22F-4EF5-A441-2FA33323EFAE}" sibTransId="{E6A2E52B-DDF5-4B47-BC49-129E646CBE1E}"/>
    <dgm:cxn modelId="{B80F6BED-B480-454F-8C19-1BA1BC4B668A}" srcId="{C1DF51DA-7A72-49EE-B4DA-966FDA6701DE}" destId="{8924A77E-C2CD-4981-80BD-1EB0702B3A50}" srcOrd="1" destOrd="0" parTransId="{6DF94CB0-8C48-43BE-81FC-4F60C1E33B66}" sibTransId="{641E85FD-665D-4921-88D5-272DB48E8A73}"/>
    <dgm:cxn modelId="{35729FF4-48A3-2E42-A0DA-5C796A2ADCFA}" type="presOf" srcId="{2C9C7E9A-9DC3-49C9-814A-371F5DDA08DD}" destId="{8E663C5F-C773-6147-A911-D2BBB2136DFA}" srcOrd="0" destOrd="0" presId="urn:microsoft.com/office/officeart/2005/8/layout/process4"/>
    <dgm:cxn modelId="{06DD72F7-3297-46EA-B3F7-914557F96588}" srcId="{C1DF51DA-7A72-49EE-B4DA-966FDA6701DE}" destId="{15A782DC-CD08-41AF-8F92-E6A163706894}" srcOrd="0" destOrd="0" parTransId="{10E5AE6A-F69B-4EDA-AD1A-0D29124BD594}" sibTransId="{4B7DA457-DEAC-45A4-8931-76F8F4F68839}"/>
    <dgm:cxn modelId="{B48B80BF-C845-E845-9B16-4031D23EDF13}" type="presParOf" srcId="{5AAD8E1B-101A-604D-95BA-F024BEA14363}" destId="{EE9777E1-B47C-7448-BFBB-9F1733E4D82C}" srcOrd="0" destOrd="0" presId="urn:microsoft.com/office/officeart/2005/8/layout/process4"/>
    <dgm:cxn modelId="{C19DD1B8-7575-824E-8D94-EF1732B1F026}" type="presParOf" srcId="{EE9777E1-B47C-7448-BFBB-9F1733E4D82C}" destId="{188D0935-4540-5946-BBB4-3523E54BF294}" srcOrd="0" destOrd="0" presId="urn:microsoft.com/office/officeart/2005/8/layout/process4"/>
    <dgm:cxn modelId="{77C630AE-5F2B-E64A-AA62-E630498B8196}" type="presParOf" srcId="{5AAD8E1B-101A-604D-95BA-F024BEA14363}" destId="{B93CE5F5-B1CD-784F-8D36-6594189E3816}" srcOrd="1" destOrd="0" presId="urn:microsoft.com/office/officeart/2005/8/layout/process4"/>
    <dgm:cxn modelId="{495161C2-0E77-6A4F-A627-FE36BAE0C142}" type="presParOf" srcId="{5AAD8E1B-101A-604D-95BA-F024BEA14363}" destId="{B7982F90-2487-9C40-9777-CFF01B4AAB69}" srcOrd="2" destOrd="0" presId="urn:microsoft.com/office/officeart/2005/8/layout/process4"/>
    <dgm:cxn modelId="{F9CB0D00-0ABA-9943-B49B-CE4D6244EE13}" type="presParOf" srcId="{B7982F90-2487-9C40-9777-CFF01B4AAB69}" destId="{13CAEA74-C616-CE4B-ABFB-6B81E4251F82}" srcOrd="0" destOrd="0" presId="urn:microsoft.com/office/officeart/2005/8/layout/process4"/>
    <dgm:cxn modelId="{E037C5D1-D485-0941-B653-B8B85959D576}" type="presParOf" srcId="{B7982F90-2487-9C40-9777-CFF01B4AAB69}" destId="{E1816504-F85B-454B-B355-05BB7730FF8A}" srcOrd="1" destOrd="0" presId="urn:microsoft.com/office/officeart/2005/8/layout/process4"/>
    <dgm:cxn modelId="{7D405DE2-86B0-6546-93CA-E8D25B4F9DE3}" type="presParOf" srcId="{B7982F90-2487-9C40-9777-CFF01B4AAB69}" destId="{F5F55D7C-E576-E847-8548-1C8ABC7E0BBE}" srcOrd="2" destOrd="0" presId="urn:microsoft.com/office/officeart/2005/8/layout/process4"/>
    <dgm:cxn modelId="{BB935C75-C5B6-DE41-940A-24A17E279B3E}" type="presParOf" srcId="{F5F55D7C-E576-E847-8548-1C8ABC7E0BBE}" destId="{4D583B9C-6611-A546-B10D-A521E675AA0C}" srcOrd="0" destOrd="0" presId="urn:microsoft.com/office/officeart/2005/8/layout/process4"/>
    <dgm:cxn modelId="{6AED4856-7B94-F04F-81D7-AC2505875936}" type="presParOf" srcId="{F5F55D7C-E576-E847-8548-1C8ABC7E0BBE}" destId="{F5A50657-6F9E-AA4A-8219-F7EB41E5A63D}" srcOrd="1" destOrd="0" presId="urn:microsoft.com/office/officeart/2005/8/layout/process4"/>
    <dgm:cxn modelId="{B3465052-D581-4E43-9250-B00EE281B32A}" type="presParOf" srcId="{F5F55D7C-E576-E847-8548-1C8ABC7E0BBE}" destId="{8E663C5F-C773-6147-A911-D2BBB2136DFA}"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DAED18-15E2-4802-AEE0-8A03FDB9CF5F}"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2254F1AE-EA47-4EC1-9E1A-0D4EFB91A0C8}">
      <dgm:prSet/>
      <dgm:spPr/>
      <dgm:t>
        <a:bodyPr/>
        <a:lstStyle/>
        <a:p>
          <a:r>
            <a:rPr lang="en-US"/>
            <a:t>Have you identified the outcomes? What do you want to see as a result of your actions?</a:t>
          </a:r>
        </a:p>
      </dgm:t>
    </dgm:pt>
    <dgm:pt modelId="{CC35A0DC-6580-452F-9756-7DFE8DDB9136}" type="parTrans" cxnId="{664713A7-43E1-495D-8470-86C85102EA61}">
      <dgm:prSet/>
      <dgm:spPr/>
      <dgm:t>
        <a:bodyPr/>
        <a:lstStyle/>
        <a:p>
          <a:endParaRPr lang="en-US"/>
        </a:p>
      </dgm:t>
    </dgm:pt>
    <dgm:pt modelId="{EFB0043C-753A-49C4-8998-9A6B330B12F7}" type="sibTrans" cxnId="{664713A7-43E1-495D-8470-86C85102EA61}">
      <dgm:prSet/>
      <dgm:spPr/>
      <dgm:t>
        <a:bodyPr/>
        <a:lstStyle/>
        <a:p>
          <a:endParaRPr lang="en-US"/>
        </a:p>
      </dgm:t>
    </dgm:pt>
    <dgm:pt modelId="{2A84276A-5009-49F0-940D-453407DF61AC}">
      <dgm:prSet/>
      <dgm:spPr/>
      <dgm:t>
        <a:bodyPr/>
        <a:lstStyle/>
        <a:p>
          <a:r>
            <a:rPr lang="en-US" i="1" dirty="0"/>
            <a:t>Make sure your outcomes build on the activities and each other in a stepwise matter. By creating this logical progression, you can visually display progress toward your long-term goals. You may not be able to measure the </a:t>
          </a:r>
          <a:r>
            <a:rPr lang="en-US" i="1" dirty="0" err="1"/>
            <a:t>longterm</a:t>
          </a:r>
          <a:r>
            <a:rPr lang="en-US" i="1" dirty="0"/>
            <a:t> outcomes for awhile, but by measuring short-term and intermediate outcomes, you are able to demonstrate progress towards the goal you care about.</a:t>
          </a:r>
          <a:endParaRPr lang="en-US" dirty="0"/>
        </a:p>
      </dgm:t>
    </dgm:pt>
    <dgm:pt modelId="{338C8CBC-C743-4D4C-88A0-A06D6D348CA0}" type="parTrans" cxnId="{4B8A9449-CF20-4085-A386-04823786BF5E}">
      <dgm:prSet/>
      <dgm:spPr/>
      <dgm:t>
        <a:bodyPr/>
        <a:lstStyle/>
        <a:p>
          <a:endParaRPr lang="en-US"/>
        </a:p>
      </dgm:t>
    </dgm:pt>
    <dgm:pt modelId="{59196BB1-ABCA-4BF9-ACE2-96640E3C629B}" type="sibTrans" cxnId="{4B8A9449-CF20-4085-A386-04823786BF5E}">
      <dgm:prSet/>
      <dgm:spPr/>
      <dgm:t>
        <a:bodyPr/>
        <a:lstStyle/>
        <a:p>
          <a:endParaRPr lang="en-US"/>
        </a:p>
      </dgm:t>
    </dgm:pt>
    <dgm:pt modelId="{BA55ABB7-A1F9-413A-9764-8C8F7262B784}">
      <dgm:prSet/>
      <dgm:spPr/>
      <dgm:t>
        <a:bodyPr/>
        <a:lstStyle/>
        <a:p>
          <a:r>
            <a:rPr lang="en-US" i="1"/>
            <a:t>Short-term outcomes are changes you expect to see fairly quickly as a result of your program’s activities. Intermediate outcomes are often related to actions—e.g., changes in participants’ behaviors due to increased knowledge and changed attitudes.</a:t>
          </a:r>
          <a:endParaRPr lang="en-US"/>
        </a:p>
      </dgm:t>
    </dgm:pt>
    <dgm:pt modelId="{5AE8152A-BD9B-4B12-B4F7-97738301D300}" type="parTrans" cxnId="{08451E2B-5852-4919-9F4B-C30AF6C28F0B}">
      <dgm:prSet/>
      <dgm:spPr/>
      <dgm:t>
        <a:bodyPr/>
        <a:lstStyle/>
        <a:p>
          <a:endParaRPr lang="en-US"/>
        </a:p>
      </dgm:t>
    </dgm:pt>
    <dgm:pt modelId="{BA8947F6-C475-4A2C-AADA-4EA808DC2362}" type="sibTrans" cxnId="{08451E2B-5852-4919-9F4B-C30AF6C28F0B}">
      <dgm:prSet/>
      <dgm:spPr/>
      <dgm:t>
        <a:bodyPr/>
        <a:lstStyle/>
        <a:p>
          <a:endParaRPr lang="en-US"/>
        </a:p>
      </dgm:t>
    </dgm:pt>
    <dgm:pt modelId="{BAA459A0-AE15-4BF4-9BFB-942E9110E3BE}">
      <dgm:prSet/>
      <dgm:spPr/>
      <dgm:t>
        <a:bodyPr/>
        <a:lstStyle/>
        <a:p>
          <a:r>
            <a:rPr lang="en-US" i="1"/>
            <a:t>Long-term outcomes are changes you expect to see in the later stages of your program, or even after the program is over, such as improved health status for program participants.</a:t>
          </a:r>
          <a:endParaRPr lang="en-US"/>
        </a:p>
      </dgm:t>
    </dgm:pt>
    <dgm:pt modelId="{E4226FCF-4F29-4EAB-8DBF-9A68BD679ED1}" type="parTrans" cxnId="{4B04BC1B-0803-4B95-A7AC-4BC5042763DE}">
      <dgm:prSet/>
      <dgm:spPr/>
      <dgm:t>
        <a:bodyPr/>
        <a:lstStyle/>
        <a:p>
          <a:endParaRPr lang="en-US"/>
        </a:p>
      </dgm:t>
    </dgm:pt>
    <dgm:pt modelId="{BEFA5477-B3DB-4E16-B1B3-B853973FA590}" type="sibTrans" cxnId="{4B04BC1B-0803-4B95-A7AC-4BC5042763DE}">
      <dgm:prSet/>
      <dgm:spPr/>
      <dgm:t>
        <a:bodyPr/>
        <a:lstStyle/>
        <a:p>
          <a:endParaRPr lang="en-US"/>
        </a:p>
      </dgm:t>
    </dgm:pt>
    <dgm:pt modelId="{8C78E7E1-8949-714C-A16C-9A895842EC16}" type="pres">
      <dgm:prSet presAssocID="{D1DAED18-15E2-4802-AEE0-8A03FDB9CF5F}" presName="outerComposite" presStyleCnt="0">
        <dgm:presLayoutVars>
          <dgm:chMax val="5"/>
          <dgm:dir/>
          <dgm:resizeHandles val="exact"/>
        </dgm:presLayoutVars>
      </dgm:prSet>
      <dgm:spPr/>
    </dgm:pt>
    <dgm:pt modelId="{FFA36C4E-5947-874D-93D9-CEE1706F4883}" type="pres">
      <dgm:prSet presAssocID="{D1DAED18-15E2-4802-AEE0-8A03FDB9CF5F}" presName="dummyMaxCanvas" presStyleCnt="0">
        <dgm:presLayoutVars/>
      </dgm:prSet>
      <dgm:spPr/>
    </dgm:pt>
    <dgm:pt modelId="{5E082544-5E31-3F4A-A1D2-D8170DCD7488}" type="pres">
      <dgm:prSet presAssocID="{D1DAED18-15E2-4802-AEE0-8A03FDB9CF5F}" presName="FourNodes_1" presStyleLbl="node1" presStyleIdx="0" presStyleCnt="4">
        <dgm:presLayoutVars>
          <dgm:bulletEnabled val="1"/>
        </dgm:presLayoutVars>
      </dgm:prSet>
      <dgm:spPr/>
    </dgm:pt>
    <dgm:pt modelId="{A4191AD9-3DED-5145-AA5D-26EF4256CBE7}" type="pres">
      <dgm:prSet presAssocID="{D1DAED18-15E2-4802-AEE0-8A03FDB9CF5F}" presName="FourNodes_2" presStyleLbl="node1" presStyleIdx="1" presStyleCnt="4">
        <dgm:presLayoutVars>
          <dgm:bulletEnabled val="1"/>
        </dgm:presLayoutVars>
      </dgm:prSet>
      <dgm:spPr/>
    </dgm:pt>
    <dgm:pt modelId="{A15AB104-CE37-7D4C-9BCB-73990F862C07}" type="pres">
      <dgm:prSet presAssocID="{D1DAED18-15E2-4802-AEE0-8A03FDB9CF5F}" presName="FourNodes_3" presStyleLbl="node1" presStyleIdx="2" presStyleCnt="4">
        <dgm:presLayoutVars>
          <dgm:bulletEnabled val="1"/>
        </dgm:presLayoutVars>
      </dgm:prSet>
      <dgm:spPr/>
    </dgm:pt>
    <dgm:pt modelId="{BE58D8FD-91B8-164D-BA18-4A4213CC71C1}" type="pres">
      <dgm:prSet presAssocID="{D1DAED18-15E2-4802-AEE0-8A03FDB9CF5F}" presName="FourNodes_4" presStyleLbl="node1" presStyleIdx="3" presStyleCnt="4">
        <dgm:presLayoutVars>
          <dgm:bulletEnabled val="1"/>
        </dgm:presLayoutVars>
      </dgm:prSet>
      <dgm:spPr/>
    </dgm:pt>
    <dgm:pt modelId="{39C8FFB5-3432-DB48-8811-49CCEFDE307D}" type="pres">
      <dgm:prSet presAssocID="{D1DAED18-15E2-4802-AEE0-8A03FDB9CF5F}" presName="FourConn_1-2" presStyleLbl="fgAccFollowNode1" presStyleIdx="0" presStyleCnt="3">
        <dgm:presLayoutVars>
          <dgm:bulletEnabled val="1"/>
        </dgm:presLayoutVars>
      </dgm:prSet>
      <dgm:spPr/>
    </dgm:pt>
    <dgm:pt modelId="{464FB7B4-9710-DF4E-9A40-18E3A9975CB8}" type="pres">
      <dgm:prSet presAssocID="{D1DAED18-15E2-4802-AEE0-8A03FDB9CF5F}" presName="FourConn_2-3" presStyleLbl="fgAccFollowNode1" presStyleIdx="1" presStyleCnt="3">
        <dgm:presLayoutVars>
          <dgm:bulletEnabled val="1"/>
        </dgm:presLayoutVars>
      </dgm:prSet>
      <dgm:spPr/>
    </dgm:pt>
    <dgm:pt modelId="{92C1D8DD-CCBD-6042-BD1C-C35C84C85F1C}" type="pres">
      <dgm:prSet presAssocID="{D1DAED18-15E2-4802-AEE0-8A03FDB9CF5F}" presName="FourConn_3-4" presStyleLbl="fgAccFollowNode1" presStyleIdx="2" presStyleCnt="3">
        <dgm:presLayoutVars>
          <dgm:bulletEnabled val="1"/>
        </dgm:presLayoutVars>
      </dgm:prSet>
      <dgm:spPr/>
    </dgm:pt>
    <dgm:pt modelId="{EA31B9A6-03E3-BC4E-A4CD-CA3DED61D81A}" type="pres">
      <dgm:prSet presAssocID="{D1DAED18-15E2-4802-AEE0-8A03FDB9CF5F}" presName="FourNodes_1_text" presStyleLbl="node1" presStyleIdx="3" presStyleCnt="4">
        <dgm:presLayoutVars>
          <dgm:bulletEnabled val="1"/>
        </dgm:presLayoutVars>
      </dgm:prSet>
      <dgm:spPr/>
    </dgm:pt>
    <dgm:pt modelId="{85CFDF4A-C9E1-EF42-8340-636CEBBE4071}" type="pres">
      <dgm:prSet presAssocID="{D1DAED18-15E2-4802-AEE0-8A03FDB9CF5F}" presName="FourNodes_2_text" presStyleLbl="node1" presStyleIdx="3" presStyleCnt="4">
        <dgm:presLayoutVars>
          <dgm:bulletEnabled val="1"/>
        </dgm:presLayoutVars>
      </dgm:prSet>
      <dgm:spPr/>
    </dgm:pt>
    <dgm:pt modelId="{99825612-2EE3-364A-B553-04FBC314D9EB}" type="pres">
      <dgm:prSet presAssocID="{D1DAED18-15E2-4802-AEE0-8A03FDB9CF5F}" presName="FourNodes_3_text" presStyleLbl="node1" presStyleIdx="3" presStyleCnt="4">
        <dgm:presLayoutVars>
          <dgm:bulletEnabled val="1"/>
        </dgm:presLayoutVars>
      </dgm:prSet>
      <dgm:spPr/>
    </dgm:pt>
    <dgm:pt modelId="{394A7522-2F43-524A-A75A-AA82F2D111A1}" type="pres">
      <dgm:prSet presAssocID="{D1DAED18-15E2-4802-AEE0-8A03FDB9CF5F}" presName="FourNodes_4_text" presStyleLbl="node1" presStyleIdx="3" presStyleCnt="4">
        <dgm:presLayoutVars>
          <dgm:bulletEnabled val="1"/>
        </dgm:presLayoutVars>
      </dgm:prSet>
      <dgm:spPr/>
    </dgm:pt>
  </dgm:ptLst>
  <dgm:cxnLst>
    <dgm:cxn modelId="{4B04BC1B-0803-4B95-A7AC-4BC5042763DE}" srcId="{D1DAED18-15E2-4802-AEE0-8A03FDB9CF5F}" destId="{BAA459A0-AE15-4BF4-9BFB-942E9110E3BE}" srcOrd="3" destOrd="0" parTransId="{E4226FCF-4F29-4EAB-8DBF-9A68BD679ED1}" sibTransId="{BEFA5477-B3DB-4E16-B1B3-B853973FA590}"/>
    <dgm:cxn modelId="{0C0D7D1E-7EFC-9040-948E-BEB9BEBF3AAE}" type="presOf" srcId="{EFB0043C-753A-49C4-8998-9A6B330B12F7}" destId="{39C8FFB5-3432-DB48-8811-49CCEFDE307D}" srcOrd="0" destOrd="0" presId="urn:microsoft.com/office/officeart/2005/8/layout/vProcess5"/>
    <dgm:cxn modelId="{A643751F-B2EA-984A-8256-48A669A026C8}" type="presOf" srcId="{2254F1AE-EA47-4EC1-9E1A-0D4EFB91A0C8}" destId="{EA31B9A6-03E3-BC4E-A4CD-CA3DED61D81A}" srcOrd="1" destOrd="0" presId="urn:microsoft.com/office/officeart/2005/8/layout/vProcess5"/>
    <dgm:cxn modelId="{08451E2B-5852-4919-9F4B-C30AF6C28F0B}" srcId="{D1DAED18-15E2-4802-AEE0-8A03FDB9CF5F}" destId="{BA55ABB7-A1F9-413A-9764-8C8F7262B784}" srcOrd="2" destOrd="0" parTransId="{5AE8152A-BD9B-4B12-B4F7-97738301D300}" sibTransId="{BA8947F6-C475-4A2C-AADA-4EA808DC2362}"/>
    <dgm:cxn modelId="{7D156640-C73C-1243-AE3D-739D0A636471}" type="presOf" srcId="{BA55ABB7-A1F9-413A-9764-8C8F7262B784}" destId="{A15AB104-CE37-7D4C-9BCB-73990F862C07}" srcOrd="0" destOrd="0" presId="urn:microsoft.com/office/officeart/2005/8/layout/vProcess5"/>
    <dgm:cxn modelId="{136C8949-4390-2B4D-AA45-FC174B88EB56}" type="presOf" srcId="{2A84276A-5009-49F0-940D-453407DF61AC}" destId="{85CFDF4A-C9E1-EF42-8340-636CEBBE4071}" srcOrd="1" destOrd="0" presId="urn:microsoft.com/office/officeart/2005/8/layout/vProcess5"/>
    <dgm:cxn modelId="{4B8A9449-CF20-4085-A386-04823786BF5E}" srcId="{D1DAED18-15E2-4802-AEE0-8A03FDB9CF5F}" destId="{2A84276A-5009-49F0-940D-453407DF61AC}" srcOrd="1" destOrd="0" parTransId="{338C8CBC-C743-4D4C-88A0-A06D6D348CA0}" sibTransId="{59196BB1-ABCA-4BF9-ACE2-96640E3C629B}"/>
    <dgm:cxn modelId="{B313C653-DDF7-024A-AE25-34C3C0F51405}" type="presOf" srcId="{BA8947F6-C475-4A2C-AADA-4EA808DC2362}" destId="{92C1D8DD-CCBD-6042-BD1C-C35C84C85F1C}" srcOrd="0" destOrd="0" presId="urn:microsoft.com/office/officeart/2005/8/layout/vProcess5"/>
    <dgm:cxn modelId="{955C1055-D36B-F149-9AD6-BEB55C14511E}" type="presOf" srcId="{59196BB1-ABCA-4BF9-ACE2-96640E3C629B}" destId="{464FB7B4-9710-DF4E-9A40-18E3A9975CB8}" srcOrd="0" destOrd="0" presId="urn:microsoft.com/office/officeart/2005/8/layout/vProcess5"/>
    <dgm:cxn modelId="{7CC4185E-AA5F-864D-80AD-1A104AB190AC}" type="presOf" srcId="{BAA459A0-AE15-4BF4-9BFB-942E9110E3BE}" destId="{394A7522-2F43-524A-A75A-AA82F2D111A1}" srcOrd="1" destOrd="0" presId="urn:microsoft.com/office/officeart/2005/8/layout/vProcess5"/>
    <dgm:cxn modelId="{0E8FA866-201F-684E-9A1F-B0CDCA9E9D58}" type="presOf" srcId="{D1DAED18-15E2-4802-AEE0-8A03FDB9CF5F}" destId="{8C78E7E1-8949-714C-A16C-9A895842EC16}" srcOrd="0" destOrd="0" presId="urn:microsoft.com/office/officeart/2005/8/layout/vProcess5"/>
    <dgm:cxn modelId="{C23C7979-612E-924B-989D-C430E3E6B645}" type="presOf" srcId="{BA55ABB7-A1F9-413A-9764-8C8F7262B784}" destId="{99825612-2EE3-364A-B553-04FBC314D9EB}" srcOrd="1" destOrd="0" presId="urn:microsoft.com/office/officeart/2005/8/layout/vProcess5"/>
    <dgm:cxn modelId="{664713A7-43E1-495D-8470-86C85102EA61}" srcId="{D1DAED18-15E2-4802-AEE0-8A03FDB9CF5F}" destId="{2254F1AE-EA47-4EC1-9E1A-0D4EFB91A0C8}" srcOrd="0" destOrd="0" parTransId="{CC35A0DC-6580-452F-9756-7DFE8DDB9136}" sibTransId="{EFB0043C-753A-49C4-8998-9A6B330B12F7}"/>
    <dgm:cxn modelId="{36B716DB-BF50-AD4C-9009-E03EFD0175C4}" type="presOf" srcId="{2254F1AE-EA47-4EC1-9E1A-0D4EFB91A0C8}" destId="{5E082544-5E31-3F4A-A1D2-D8170DCD7488}" srcOrd="0" destOrd="0" presId="urn:microsoft.com/office/officeart/2005/8/layout/vProcess5"/>
    <dgm:cxn modelId="{4977D0DE-14B4-EE4C-9C94-6ACFE67EC3A3}" type="presOf" srcId="{BAA459A0-AE15-4BF4-9BFB-942E9110E3BE}" destId="{BE58D8FD-91B8-164D-BA18-4A4213CC71C1}" srcOrd="0" destOrd="0" presId="urn:microsoft.com/office/officeart/2005/8/layout/vProcess5"/>
    <dgm:cxn modelId="{B419A7E9-0A42-4D4F-8FF8-2ACA6AD3ECD6}" type="presOf" srcId="{2A84276A-5009-49F0-940D-453407DF61AC}" destId="{A4191AD9-3DED-5145-AA5D-26EF4256CBE7}" srcOrd="0" destOrd="0" presId="urn:microsoft.com/office/officeart/2005/8/layout/vProcess5"/>
    <dgm:cxn modelId="{25B7D8F8-A073-1F40-95FB-87F2AE56513C}" type="presParOf" srcId="{8C78E7E1-8949-714C-A16C-9A895842EC16}" destId="{FFA36C4E-5947-874D-93D9-CEE1706F4883}" srcOrd="0" destOrd="0" presId="urn:microsoft.com/office/officeart/2005/8/layout/vProcess5"/>
    <dgm:cxn modelId="{D4E9128F-383D-A946-8281-5ECC6468CFFD}" type="presParOf" srcId="{8C78E7E1-8949-714C-A16C-9A895842EC16}" destId="{5E082544-5E31-3F4A-A1D2-D8170DCD7488}" srcOrd="1" destOrd="0" presId="urn:microsoft.com/office/officeart/2005/8/layout/vProcess5"/>
    <dgm:cxn modelId="{5828EBF2-8835-F242-8913-2EFB9136CFFA}" type="presParOf" srcId="{8C78E7E1-8949-714C-A16C-9A895842EC16}" destId="{A4191AD9-3DED-5145-AA5D-26EF4256CBE7}" srcOrd="2" destOrd="0" presId="urn:microsoft.com/office/officeart/2005/8/layout/vProcess5"/>
    <dgm:cxn modelId="{4D060E1C-4C9C-334D-9CB8-B5BC42EDDEB7}" type="presParOf" srcId="{8C78E7E1-8949-714C-A16C-9A895842EC16}" destId="{A15AB104-CE37-7D4C-9BCB-73990F862C07}" srcOrd="3" destOrd="0" presId="urn:microsoft.com/office/officeart/2005/8/layout/vProcess5"/>
    <dgm:cxn modelId="{97A02DD9-18AF-3A49-AE86-A630C327DD90}" type="presParOf" srcId="{8C78E7E1-8949-714C-A16C-9A895842EC16}" destId="{BE58D8FD-91B8-164D-BA18-4A4213CC71C1}" srcOrd="4" destOrd="0" presId="urn:microsoft.com/office/officeart/2005/8/layout/vProcess5"/>
    <dgm:cxn modelId="{C2172166-F1EB-984C-BF77-509B3400D4FD}" type="presParOf" srcId="{8C78E7E1-8949-714C-A16C-9A895842EC16}" destId="{39C8FFB5-3432-DB48-8811-49CCEFDE307D}" srcOrd="5" destOrd="0" presId="urn:microsoft.com/office/officeart/2005/8/layout/vProcess5"/>
    <dgm:cxn modelId="{CE1A1BFD-EED5-3B48-B510-CB4C360097D1}" type="presParOf" srcId="{8C78E7E1-8949-714C-A16C-9A895842EC16}" destId="{464FB7B4-9710-DF4E-9A40-18E3A9975CB8}" srcOrd="6" destOrd="0" presId="urn:microsoft.com/office/officeart/2005/8/layout/vProcess5"/>
    <dgm:cxn modelId="{F153BEE8-748C-4A46-BE0C-9E09D8F90B5A}" type="presParOf" srcId="{8C78E7E1-8949-714C-A16C-9A895842EC16}" destId="{92C1D8DD-CCBD-6042-BD1C-C35C84C85F1C}" srcOrd="7" destOrd="0" presId="urn:microsoft.com/office/officeart/2005/8/layout/vProcess5"/>
    <dgm:cxn modelId="{B85E233D-4C50-A44C-949B-9C90975235C2}" type="presParOf" srcId="{8C78E7E1-8949-714C-A16C-9A895842EC16}" destId="{EA31B9A6-03E3-BC4E-A4CD-CA3DED61D81A}" srcOrd="8" destOrd="0" presId="urn:microsoft.com/office/officeart/2005/8/layout/vProcess5"/>
    <dgm:cxn modelId="{9569DF0C-AC08-5C40-863D-65DE97B0A442}" type="presParOf" srcId="{8C78E7E1-8949-714C-A16C-9A895842EC16}" destId="{85CFDF4A-C9E1-EF42-8340-636CEBBE4071}" srcOrd="9" destOrd="0" presId="urn:microsoft.com/office/officeart/2005/8/layout/vProcess5"/>
    <dgm:cxn modelId="{2313BB2A-6295-674C-B144-76B4CE12249A}" type="presParOf" srcId="{8C78E7E1-8949-714C-A16C-9A895842EC16}" destId="{99825612-2EE3-364A-B553-04FBC314D9EB}" srcOrd="10" destOrd="0" presId="urn:microsoft.com/office/officeart/2005/8/layout/vProcess5"/>
    <dgm:cxn modelId="{96B74B4D-C0C2-E348-92E6-89F3BCEC255D}" type="presParOf" srcId="{8C78E7E1-8949-714C-A16C-9A895842EC16}" destId="{394A7522-2F43-524A-A75A-AA82F2D111A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E92C9-53ED-B24C-8B0F-627D906373C0}">
      <dsp:nvSpPr>
        <dsp:cNvPr id="0" name=""/>
        <dsp:cNvSpPr/>
      </dsp:nvSpPr>
      <dsp:spPr>
        <a:xfrm>
          <a:off x="1822126" y="1224851"/>
          <a:ext cx="387791" cy="91440"/>
        </a:xfrm>
        <a:custGeom>
          <a:avLst/>
          <a:gdLst/>
          <a:ahLst/>
          <a:cxnLst/>
          <a:rect l="0" t="0" r="0" b="0"/>
          <a:pathLst>
            <a:path>
              <a:moveTo>
                <a:pt x="0" y="45720"/>
              </a:moveTo>
              <a:lnTo>
                <a:pt x="38779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05562" y="1268479"/>
        <a:ext cx="20919" cy="4183"/>
      </dsp:txXfrm>
    </dsp:sp>
    <dsp:sp modelId="{6AD138F0-8046-1543-99E9-9C1F9CF563C3}">
      <dsp:nvSpPr>
        <dsp:cNvPr id="0" name=""/>
        <dsp:cNvSpPr/>
      </dsp:nvSpPr>
      <dsp:spPr>
        <a:xfrm>
          <a:off x="4832" y="724843"/>
          <a:ext cx="1819093" cy="109145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37" tIns="93565" rIns="89137" bIns="93565" numCol="1" spcCol="1270" anchor="ctr" anchorCtr="0">
          <a:noAutofit/>
        </a:bodyPr>
        <a:lstStyle/>
        <a:p>
          <a:pPr marL="0" lvl="0" indent="0" algn="ctr" defTabSz="711200">
            <a:lnSpc>
              <a:spcPct val="90000"/>
            </a:lnSpc>
            <a:spcBef>
              <a:spcPct val="0"/>
            </a:spcBef>
            <a:spcAft>
              <a:spcPct val="35000"/>
            </a:spcAft>
            <a:buNone/>
          </a:pPr>
          <a:r>
            <a:rPr lang="en-US" sz="1600" kern="1200"/>
            <a:t>Registration </a:t>
          </a:r>
        </a:p>
      </dsp:txBody>
      <dsp:txXfrm>
        <a:off x="4832" y="724843"/>
        <a:ext cx="1819093" cy="1091456"/>
      </dsp:txXfrm>
    </dsp:sp>
    <dsp:sp modelId="{F22A4D3B-0F3B-3142-B31F-6CB8AE8B4843}">
      <dsp:nvSpPr>
        <dsp:cNvPr id="0" name=""/>
        <dsp:cNvSpPr/>
      </dsp:nvSpPr>
      <dsp:spPr>
        <a:xfrm>
          <a:off x="4059611" y="1224851"/>
          <a:ext cx="387791" cy="91440"/>
        </a:xfrm>
        <a:custGeom>
          <a:avLst/>
          <a:gdLst/>
          <a:ahLst/>
          <a:cxnLst/>
          <a:rect l="0" t="0" r="0" b="0"/>
          <a:pathLst>
            <a:path>
              <a:moveTo>
                <a:pt x="0" y="45720"/>
              </a:moveTo>
              <a:lnTo>
                <a:pt x="38779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3047" y="1268479"/>
        <a:ext cx="20919" cy="4183"/>
      </dsp:txXfrm>
    </dsp:sp>
    <dsp:sp modelId="{CEC61893-D54F-7C4D-B639-876E54C6981C}">
      <dsp:nvSpPr>
        <dsp:cNvPr id="0" name=""/>
        <dsp:cNvSpPr/>
      </dsp:nvSpPr>
      <dsp:spPr>
        <a:xfrm>
          <a:off x="2242317" y="724843"/>
          <a:ext cx="1819093" cy="109145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37" tIns="93565" rIns="89137" bIns="93565" numCol="1" spcCol="1270" anchor="ctr" anchorCtr="0">
          <a:noAutofit/>
        </a:bodyPr>
        <a:lstStyle/>
        <a:p>
          <a:pPr marL="0" lvl="0" indent="0" algn="ctr" defTabSz="711200">
            <a:lnSpc>
              <a:spcPct val="90000"/>
            </a:lnSpc>
            <a:spcBef>
              <a:spcPct val="0"/>
            </a:spcBef>
            <a:spcAft>
              <a:spcPct val="35000"/>
            </a:spcAft>
            <a:buNone/>
          </a:pPr>
          <a:r>
            <a:rPr lang="en-US" sz="1600" kern="1200" dirty="0"/>
            <a:t>Greet and Meet</a:t>
          </a:r>
        </a:p>
      </dsp:txBody>
      <dsp:txXfrm>
        <a:off x="2242317" y="724843"/>
        <a:ext cx="1819093" cy="1091456"/>
      </dsp:txXfrm>
    </dsp:sp>
    <dsp:sp modelId="{38C4AB55-289D-FD4C-9443-D1C1D6F6A62F}">
      <dsp:nvSpPr>
        <dsp:cNvPr id="0" name=""/>
        <dsp:cNvSpPr/>
      </dsp:nvSpPr>
      <dsp:spPr>
        <a:xfrm>
          <a:off x="914379" y="1814499"/>
          <a:ext cx="4474970" cy="387791"/>
        </a:xfrm>
        <a:custGeom>
          <a:avLst/>
          <a:gdLst/>
          <a:ahLst/>
          <a:cxnLst/>
          <a:rect l="0" t="0" r="0" b="0"/>
          <a:pathLst>
            <a:path>
              <a:moveTo>
                <a:pt x="4474970" y="0"/>
              </a:moveTo>
              <a:lnTo>
                <a:pt x="4474970" y="210995"/>
              </a:lnTo>
              <a:lnTo>
                <a:pt x="0" y="210995"/>
              </a:lnTo>
              <a:lnTo>
                <a:pt x="0" y="387791"/>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9502" y="2006303"/>
        <a:ext cx="224724" cy="4183"/>
      </dsp:txXfrm>
    </dsp:sp>
    <dsp:sp modelId="{D2FC56C8-7CF3-7645-BC0B-7F6749828AC1}">
      <dsp:nvSpPr>
        <dsp:cNvPr id="0" name=""/>
        <dsp:cNvSpPr/>
      </dsp:nvSpPr>
      <dsp:spPr>
        <a:xfrm>
          <a:off x="4479802" y="724843"/>
          <a:ext cx="1819093" cy="109145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37" tIns="93565" rIns="89137" bIns="93565" numCol="1" spcCol="1270" anchor="ctr" anchorCtr="0">
          <a:noAutofit/>
        </a:bodyPr>
        <a:lstStyle/>
        <a:p>
          <a:pPr marL="0" lvl="0" indent="0" algn="ctr" defTabSz="711200">
            <a:lnSpc>
              <a:spcPct val="90000"/>
            </a:lnSpc>
            <a:spcBef>
              <a:spcPct val="0"/>
            </a:spcBef>
            <a:spcAft>
              <a:spcPct val="35000"/>
            </a:spcAft>
            <a:buNone/>
          </a:pPr>
          <a:r>
            <a:rPr lang="en-US" sz="1600" kern="1200" dirty="0"/>
            <a:t>1</a:t>
          </a:r>
          <a:r>
            <a:rPr lang="en-US" sz="1600" kern="1200" baseline="30000" dirty="0"/>
            <a:t>st</a:t>
          </a:r>
          <a:r>
            <a:rPr lang="en-US" sz="1600" kern="1200" dirty="0"/>
            <a:t> Step – Creating Goal/Objective</a:t>
          </a:r>
        </a:p>
      </dsp:txBody>
      <dsp:txXfrm>
        <a:off x="4479802" y="724843"/>
        <a:ext cx="1819093" cy="1091456"/>
      </dsp:txXfrm>
    </dsp:sp>
    <dsp:sp modelId="{C90A3DA5-1FA5-3A46-840A-C6AE4F43D868}">
      <dsp:nvSpPr>
        <dsp:cNvPr id="0" name=""/>
        <dsp:cNvSpPr/>
      </dsp:nvSpPr>
      <dsp:spPr>
        <a:xfrm>
          <a:off x="1822126" y="2734699"/>
          <a:ext cx="387791" cy="91440"/>
        </a:xfrm>
        <a:custGeom>
          <a:avLst/>
          <a:gdLst/>
          <a:ahLst/>
          <a:cxnLst/>
          <a:rect l="0" t="0" r="0" b="0"/>
          <a:pathLst>
            <a:path>
              <a:moveTo>
                <a:pt x="0" y="45720"/>
              </a:moveTo>
              <a:lnTo>
                <a:pt x="387791"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05562" y="2778327"/>
        <a:ext cx="20919" cy="4183"/>
      </dsp:txXfrm>
    </dsp:sp>
    <dsp:sp modelId="{94682A10-0935-AA4B-A002-B285C5DAFAE4}">
      <dsp:nvSpPr>
        <dsp:cNvPr id="0" name=""/>
        <dsp:cNvSpPr/>
      </dsp:nvSpPr>
      <dsp:spPr>
        <a:xfrm>
          <a:off x="4832" y="2234691"/>
          <a:ext cx="1819093" cy="109145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37" tIns="93565" rIns="89137" bIns="93565" numCol="1" spcCol="1270" anchor="ctr" anchorCtr="0">
          <a:noAutofit/>
        </a:bodyPr>
        <a:lstStyle/>
        <a:p>
          <a:pPr marL="0" lvl="0" indent="0" algn="ctr" defTabSz="711200">
            <a:lnSpc>
              <a:spcPct val="90000"/>
            </a:lnSpc>
            <a:spcBef>
              <a:spcPct val="0"/>
            </a:spcBef>
            <a:spcAft>
              <a:spcPct val="35000"/>
            </a:spcAft>
            <a:buNone/>
          </a:pPr>
          <a:r>
            <a:rPr lang="en-US" sz="1600" kern="1200"/>
            <a:t>Overview of Creating a Logic Model</a:t>
          </a:r>
        </a:p>
      </dsp:txBody>
      <dsp:txXfrm>
        <a:off x="4832" y="2234691"/>
        <a:ext cx="1819093" cy="1091456"/>
      </dsp:txXfrm>
    </dsp:sp>
    <dsp:sp modelId="{F7532038-A4D1-6C4B-834C-069E87AB076D}">
      <dsp:nvSpPr>
        <dsp:cNvPr id="0" name=""/>
        <dsp:cNvSpPr/>
      </dsp:nvSpPr>
      <dsp:spPr>
        <a:xfrm>
          <a:off x="4059611" y="2734699"/>
          <a:ext cx="387791" cy="91440"/>
        </a:xfrm>
        <a:custGeom>
          <a:avLst/>
          <a:gdLst/>
          <a:ahLst/>
          <a:cxnLst/>
          <a:rect l="0" t="0" r="0" b="0"/>
          <a:pathLst>
            <a:path>
              <a:moveTo>
                <a:pt x="0" y="45720"/>
              </a:moveTo>
              <a:lnTo>
                <a:pt x="387791"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3047" y="2778327"/>
        <a:ext cx="20919" cy="4183"/>
      </dsp:txXfrm>
    </dsp:sp>
    <dsp:sp modelId="{E18133E5-65E3-0F44-99B8-1470A2F0A06C}">
      <dsp:nvSpPr>
        <dsp:cNvPr id="0" name=""/>
        <dsp:cNvSpPr/>
      </dsp:nvSpPr>
      <dsp:spPr>
        <a:xfrm>
          <a:off x="2242317" y="2234691"/>
          <a:ext cx="1819093" cy="109145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37" tIns="93565" rIns="89137" bIns="93565" numCol="1" spcCol="1270" anchor="ctr" anchorCtr="0">
          <a:noAutofit/>
        </a:bodyPr>
        <a:lstStyle/>
        <a:p>
          <a:pPr marL="0" lvl="0" indent="0" algn="ctr" defTabSz="711200">
            <a:lnSpc>
              <a:spcPct val="90000"/>
            </a:lnSpc>
            <a:spcBef>
              <a:spcPct val="0"/>
            </a:spcBef>
            <a:spcAft>
              <a:spcPct val="35000"/>
            </a:spcAft>
            <a:buNone/>
          </a:pPr>
          <a:r>
            <a:rPr lang="en-US" sz="1600" kern="1200"/>
            <a:t>Breakout Groups</a:t>
          </a:r>
        </a:p>
      </dsp:txBody>
      <dsp:txXfrm>
        <a:off x="2242317" y="2234691"/>
        <a:ext cx="1819093" cy="1091456"/>
      </dsp:txXfrm>
    </dsp:sp>
    <dsp:sp modelId="{7730A62D-0905-3A44-A059-D101CE5AEC8F}">
      <dsp:nvSpPr>
        <dsp:cNvPr id="0" name=""/>
        <dsp:cNvSpPr/>
      </dsp:nvSpPr>
      <dsp:spPr>
        <a:xfrm>
          <a:off x="914379" y="3324347"/>
          <a:ext cx="4474970" cy="387791"/>
        </a:xfrm>
        <a:custGeom>
          <a:avLst/>
          <a:gdLst/>
          <a:ahLst/>
          <a:cxnLst/>
          <a:rect l="0" t="0" r="0" b="0"/>
          <a:pathLst>
            <a:path>
              <a:moveTo>
                <a:pt x="4474970" y="0"/>
              </a:moveTo>
              <a:lnTo>
                <a:pt x="4474970" y="210995"/>
              </a:lnTo>
              <a:lnTo>
                <a:pt x="0" y="210995"/>
              </a:lnTo>
              <a:lnTo>
                <a:pt x="0" y="387791"/>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9502" y="3516151"/>
        <a:ext cx="224724" cy="4183"/>
      </dsp:txXfrm>
    </dsp:sp>
    <dsp:sp modelId="{24DBA3D9-FEC8-4542-A3C8-6AADF247F340}">
      <dsp:nvSpPr>
        <dsp:cNvPr id="0" name=""/>
        <dsp:cNvSpPr/>
      </dsp:nvSpPr>
      <dsp:spPr>
        <a:xfrm>
          <a:off x="4479802" y="2234691"/>
          <a:ext cx="1819093" cy="109145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37" tIns="93565" rIns="89137" bIns="93565" numCol="1" spcCol="1270" anchor="ctr" anchorCtr="0">
          <a:noAutofit/>
        </a:bodyPr>
        <a:lstStyle/>
        <a:p>
          <a:pPr marL="0" lvl="0" indent="0" algn="ctr" defTabSz="711200">
            <a:lnSpc>
              <a:spcPct val="90000"/>
            </a:lnSpc>
            <a:spcBef>
              <a:spcPct val="0"/>
            </a:spcBef>
            <a:spcAft>
              <a:spcPct val="35000"/>
            </a:spcAft>
            <a:buNone/>
          </a:pPr>
          <a:r>
            <a:rPr lang="en-US" sz="1600" kern="1200"/>
            <a:t>Break</a:t>
          </a:r>
        </a:p>
      </dsp:txBody>
      <dsp:txXfrm>
        <a:off x="4479802" y="2234691"/>
        <a:ext cx="1819093" cy="1091456"/>
      </dsp:txXfrm>
    </dsp:sp>
    <dsp:sp modelId="{B63073C2-84B2-2644-A3C8-0FBC98D0A6AB}">
      <dsp:nvSpPr>
        <dsp:cNvPr id="0" name=""/>
        <dsp:cNvSpPr/>
      </dsp:nvSpPr>
      <dsp:spPr>
        <a:xfrm>
          <a:off x="1822126" y="4244547"/>
          <a:ext cx="387791" cy="91440"/>
        </a:xfrm>
        <a:custGeom>
          <a:avLst/>
          <a:gdLst/>
          <a:ahLst/>
          <a:cxnLst/>
          <a:rect l="0" t="0" r="0" b="0"/>
          <a:pathLst>
            <a:path>
              <a:moveTo>
                <a:pt x="0" y="45720"/>
              </a:moveTo>
              <a:lnTo>
                <a:pt x="38779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05562" y="4288175"/>
        <a:ext cx="20919" cy="4183"/>
      </dsp:txXfrm>
    </dsp:sp>
    <dsp:sp modelId="{97206C12-2E8B-074E-BF29-1DDD58617482}">
      <dsp:nvSpPr>
        <dsp:cNvPr id="0" name=""/>
        <dsp:cNvSpPr/>
      </dsp:nvSpPr>
      <dsp:spPr>
        <a:xfrm>
          <a:off x="4832" y="3744539"/>
          <a:ext cx="1819093" cy="109145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37" tIns="93565" rIns="89137" bIns="93565" numCol="1" spcCol="1270" anchor="ctr" anchorCtr="0">
          <a:noAutofit/>
        </a:bodyPr>
        <a:lstStyle/>
        <a:p>
          <a:pPr marL="0" lvl="0" indent="0" algn="ctr" defTabSz="711200">
            <a:lnSpc>
              <a:spcPct val="90000"/>
            </a:lnSpc>
            <a:spcBef>
              <a:spcPct val="0"/>
            </a:spcBef>
            <a:spcAft>
              <a:spcPct val="35000"/>
            </a:spcAft>
            <a:buNone/>
          </a:pPr>
          <a:r>
            <a:rPr lang="en-US" sz="1600" kern="1200" dirty="0"/>
            <a:t>Putting the Pieces Together</a:t>
          </a:r>
        </a:p>
      </dsp:txBody>
      <dsp:txXfrm>
        <a:off x="4832" y="3744539"/>
        <a:ext cx="1819093" cy="1091456"/>
      </dsp:txXfrm>
    </dsp:sp>
    <dsp:sp modelId="{2E23A3DE-EE55-2B4B-994F-7609E6D0F05F}">
      <dsp:nvSpPr>
        <dsp:cNvPr id="0" name=""/>
        <dsp:cNvSpPr/>
      </dsp:nvSpPr>
      <dsp:spPr>
        <a:xfrm>
          <a:off x="4059611" y="4244547"/>
          <a:ext cx="387791" cy="91440"/>
        </a:xfrm>
        <a:custGeom>
          <a:avLst/>
          <a:gdLst/>
          <a:ahLst/>
          <a:cxnLst/>
          <a:rect l="0" t="0" r="0" b="0"/>
          <a:pathLst>
            <a:path>
              <a:moveTo>
                <a:pt x="0" y="45720"/>
              </a:moveTo>
              <a:lnTo>
                <a:pt x="387791"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3047" y="4288175"/>
        <a:ext cx="20919" cy="4183"/>
      </dsp:txXfrm>
    </dsp:sp>
    <dsp:sp modelId="{5DF31143-29D5-4546-9C79-76A9BE06EB62}">
      <dsp:nvSpPr>
        <dsp:cNvPr id="0" name=""/>
        <dsp:cNvSpPr/>
      </dsp:nvSpPr>
      <dsp:spPr>
        <a:xfrm>
          <a:off x="2242317" y="3744539"/>
          <a:ext cx="1819093" cy="109145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37" tIns="93565" rIns="89137" bIns="93565" numCol="1" spcCol="1270" anchor="ctr" anchorCtr="0">
          <a:noAutofit/>
        </a:bodyPr>
        <a:lstStyle/>
        <a:p>
          <a:pPr marL="0" lvl="0" indent="0" algn="ctr" defTabSz="711200">
            <a:lnSpc>
              <a:spcPct val="90000"/>
            </a:lnSpc>
            <a:spcBef>
              <a:spcPct val="0"/>
            </a:spcBef>
            <a:spcAft>
              <a:spcPct val="35000"/>
            </a:spcAft>
            <a:buNone/>
          </a:pPr>
          <a:r>
            <a:rPr lang="en-US" sz="1600" kern="1200"/>
            <a:t>Creating the Client’s Plan</a:t>
          </a:r>
        </a:p>
      </dsp:txBody>
      <dsp:txXfrm>
        <a:off x="2242317" y="3744539"/>
        <a:ext cx="1819093" cy="1091456"/>
      </dsp:txXfrm>
    </dsp:sp>
    <dsp:sp modelId="{7B7DF8FB-5962-2643-BA1A-6DB782EE82F9}">
      <dsp:nvSpPr>
        <dsp:cNvPr id="0" name=""/>
        <dsp:cNvSpPr/>
      </dsp:nvSpPr>
      <dsp:spPr>
        <a:xfrm>
          <a:off x="4479802" y="3744539"/>
          <a:ext cx="1819093" cy="109145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137" tIns="93565" rIns="89137" bIns="93565" numCol="1" spcCol="1270" anchor="ctr" anchorCtr="0">
          <a:noAutofit/>
        </a:bodyPr>
        <a:lstStyle/>
        <a:p>
          <a:pPr marL="0" lvl="0" indent="0" algn="ctr" defTabSz="711200">
            <a:lnSpc>
              <a:spcPct val="90000"/>
            </a:lnSpc>
            <a:spcBef>
              <a:spcPct val="0"/>
            </a:spcBef>
            <a:spcAft>
              <a:spcPct val="35000"/>
            </a:spcAft>
            <a:buNone/>
          </a:pPr>
          <a:r>
            <a:rPr lang="en-US" sz="1600" kern="1200"/>
            <a:t>Evaluation</a:t>
          </a:r>
        </a:p>
      </dsp:txBody>
      <dsp:txXfrm>
        <a:off x="4479802" y="3744539"/>
        <a:ext cx="1819093" cy="1091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8561A-4C71-AA49-B272-7903286AE0BD}">
      <dsp:nvSpPr>
        <dsp:cNvPr id="0" name=""/>
        <dsp:cNvSpPr/>
      </dsp:nvSpPr>
      <dsp:spPr>
        <a:xfrm>
          <a:off x="371445" y="0"/>
          <a:ext cx="5560839" cy="5560839"/>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13C38-0223-3145-A921-6C874E86B8CD}">
      <dsp:nvSpPr>
        <dsp:cNvPr id="0" name=""/>
        <dsp:cNvSpPr/>
      </dsp:nvSpPr>
      <dsp:spPr>
        <a:xfrm>
          <a:off x="732899" y="361454"/>
          <a:ext cx="2224335" cy="22243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What is the problem the client is  trying to solve or issue she/he is trying to address?</a:t>
          </a:r>
        </a:p>
      </dsp:txBody>
      <dsp:txXfrm>
        <a:off x="841482" y="470037"/>
        <a:ext cx="2007169" cy="2007169"/>
      </dsp:txXfrm>
    </dsp:sp>
    <dsp:sp modelId="{2956D3DD-91EA-FF43-A6A0-DE338A3C5959}">
      <dsp:nvSpPr>
        <dsp:cNvPr id="0" name=""/>
        <dsp:cNvSpPr/>
      </dsp:nvSpPr>
      <dsp:spPr>
        <a:xfrm>
          <a:off x="3346493" y="361454"/>
          <a:ext cx="2224335" cy="2224335"/>
        </a:xfrm>
        <a:prstGeom prst="roundRect">
          <a:avLst/>
        </a:prstGeom>
        <a:solidFill>
          <a:schemeClr val="accent5">
            <a:hueOff val="307254"/>
            <a:satOff val="-5999"/>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What specific activities will we undertake (e.g., convenings, press releases, training, direct services, advocacy, etc.) in order to address the problem or issue?</a:t>
          </a:r>
        </a:p>
      </dsp:txBody>
      <dsp:txXfrm>
        <a:off x="3455076" y="470037"/>
        <a:ext cx="2007169" cy="2007169"/>
      </dsp:txXfrm>
    </dsp:sp>
    <dsp:sp modelId="{549409FF-D662-DE45-8BFB-A4C9F8DA4693}">
      <dsp:nvSpPr>
        <dsp:cNvPr id="0" name=""/>
        <dsp:cNvSpPr/>
      </dsp:nvSpPr>
      <dsp:spPr>
        <a:xfrm>
          <a:off x="732899" y="2975048"/>
          <a:ext cx="2224335" cy="2224335"/>
        </a:xfrm>
        <a:prstGeom prst="roundRect">
          <a:avLst/>
        </a:prstGeom>
        <a:solidFill>
          <a:schemeClr val="accent5">
            <a:hueOff val="614507"/>
            <a:satOff val="-11997"/>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For each of the activities identified above, who are we trying to reach?</a:t>
          </a:r>
        </a:p>
      </dsp:txBody>
      <dsp:txXfrm>
        <a:off x="841482" y="3083631"/>
        <a:ext cx="2007169" cy="2007169"/>
      </dsp:txXfrm>
    </dsp:sp>
    <dsp:sp modelId="{7C49041D-577A-F647-A070-685049A3D508}">
      <dsp:nvSpPr>
        <dsp:cNvPr id="0" name=""/>
        <dsp:cNvSpPr/>
      </dsp:nvSpPr>
      <dsp:spPr>
        <a:xfrm>
          <a:off x="3346493" y="2975048"/>
          <a:ext cx="2224335" cy="2224335"/>
        </a:xfrm>
        <a:prstGeom prst="roundRect">
          <a:avLst/>
        </a:prstGeom>
        <a:solidFill>
          <a:schemeClr val="accent5">
            <a:hueOff val="921761"/>
            <a:satOff val="-17996"/>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What resources are needed to successfully complete the activities identified? </a:t>
          </a:r>
          <a:r>
            <a:rPr lang="en-US" sz="1400" i="1" kern="1200"/>
            <a:t>(e.g., time, talent, technology, information, money, community partnerships, etc.)</a:t>
          </a:r>
          <a:endParaRPr lang="en-US" sz="1400" kern="1200"/>
        </a:p>
      </dsp:txBody>
      <dsp:txXfrm>
        <a:off x="3455076" y="3083631"/>
        <a:ext cx="2007169" cy="20071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D0935-4540-5946-BBB4-3523E54BF294}">
      <dsp:nvSpPr>
        <dsp:cNvPr id="0" name=""/>
        <dsp:cNvSpPr/>
      </dsp:nvSpPr>
      <dsp:spPr>
        <a:xfrm>
          <a:off x="0" y="3338091"/>
          <a:ext cx="6291714" cy="219014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What are the protective factors context in which the client can receive help from? Are there any factors that might influence its outcome that we should keep in mind?</a:t>
          </a:r>
        </a:p>
      </dsp:txBody>
      <dsp:txXfrm>
        <a:off x="0" y="3338091"/>
        <a:ext cx="6291714" cy="2190149"/>
      </dsp:txXfrm>
    </dsp:sp>
    <dsp:sp modelId="{E1816504-F85B-454B-B355-05BB7730FF8A}">
      <dsp:nvSpPr>
        <dsp:cNvPr id="0" name=""/>
        <dsp:cNvSpPr/>
      </dsp:nvSpPr>
      <dsp:spPr>
        <a:xfrm rot="10800000">
          <a:off x="0" y="2493"/>
          <a:ext cx="6291714" cy="3368449"/>
        </a:xfrm>
        <a:prstGeom prst="upArrowCallout">
          <a:avLst/>
        </a:prstGeom>
        <a:solidFill>
          <a:schemeClr val="accent2">
            <a:hueOff val="-1277375"/>
            <a:satOff val="3509"/>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What changes do we expect to see as a result of their activities? </a:t>
          </a:r>
          <a:r>
            <a:rPr lang="en-US" sz="1600" i="1" kern="1200"/>
            <a:t>(The timeframe below for short, intermediate and long term changes is only a suggestion. Use what makes sense for the client’s safety!)</a:t>
          </a:r>
          <a:endParaRPr lang="en-US" sz="1600" kern="1200"/>
        </a:p>
      </dsp:txBody>
      <dsp:txXfrm rot="-10800000">
        <a:off x="0" y="2493"/>
        <a:ext cx="6291714" cy="1182325"/>
      </dsp:txXfrm>
    </dsp:sp>
    <dsp:sp modelId="{4D583B9C-6611-A546-B10D-A521E675AA0C}">
      <dsp:nvSpPr>
        <dsp:cNvPr id="0" name=""/>
        <dsp:cNvSpPr/>
      </dsp:nvSpPr>
      <dsp:spPr>
        <a:xfrm>
          <a:off x="3072" y="1184819"/>
          <a:ext cx="2095189" cy="100716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What changes do you expect to see in the short term? (e.g., 1 year)</a:t>
          </a:r>
        </a:p>
      </dsp:txBody>
      <dsp:txXfrm>
        <a:off x="3072" y="1184819"/>
        <a:ext cx="2095189" cy="1007166"/>
      </dsp:txXfrm>
    </dsp:sp>
    <dsp:sp modelId="{F5A50657-6F9E-AA4A-8219-F7EB41E5A63D}">
      <dsp:nvSpPr>
        <dsp:cNvPr id="0" name=""/>
        <dsp:cNvSpPr/>
      </dsp:nvSpPr>
      <dsp:spPr>
        <a:xfrm>
          <a:off x="2098262" y="1184819"/>
          <a:ext cx="2095189" cy="1007166"/>
        </a:xfrm>
        <a:prstGeom prst="rect">
          <a:avLst/>
        </a:prstGeom>
        <a:solidFill>
          <a:schemeClr val="accent2">
            <a:tint val="40000"/>
            <a:alpha val="90000"/>
            <a:hueOff val="-562340"/>
            <a:satOff val="2206"/>
            <a:lumOff val="283"/>
            <a:alphaOff val="0"/>
          </a:schemeClr>
        </a:solidFill>
        <a:ln w="12700" cap="flat" cmpd="sng" algn="ctr">
          <a:solidFill>
            <a:schemeClr val="accent2">
              <a:tint val="40000"/>
              <a:alpha val="90000"/>
              <a:hueOff val="-562340"/>
              <a:satOff val="2206"/>
              <a:lumOff val="2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What changes do we expect as a result of short-term outcomes being achieved? (e.g., intermediate, 2-5 years)	</a:t>
          </a:r>
        </a:p>
      </dsp:txBody>
      <dsp:txXfrm>
        <a:off x="2098262" y="1184819"/>
        <a:ext cx="2095189" cy="1007166"/>
      </dsp:txXfrm>
    </dsp:sp>
    <dsp:sp modelId="{8E663C5F-C773-6147-A911-D2BBB2136DFA}">
      <dsp:nvSpPr>
        <dsp:cNvPr id="0" name=""/>
        <dsp:cNvSpPr/>
      </dsp:nvSpPr>
      <dsp:spPr>
        <a:xfrm>
          <a:off x="4193451" y="1184819"/>
          <a:ext cx="2095189" cy="1007166"/>
        </a:xfrm>
        <a:prstGeom prst="rect">
          <a:avLst/>
        </a:prstGeom>
        <a:solidFill>
          <a:schemeClr val="accent2">
            <a:tint val="40000"/>
            <a:alpha val="90000"/>
            <a:hueOff val="-1124680"/>
            <a:satOff val="4413"/>
            <a:lumOff val="566"/>
            <a:alphaOff val="0"/>
          </a:schemeClr>
        </a:solidFill>
        <a:ln w="12700" cap="flat" cmpd="sng" algn="ctr">
          <a:solidFill>
            <a:schemeClr val="accent2">
              <a:tint val="40000"/>
              <a:alpha val="90000"/>
              <a:hueOff val="-1124680"/>
              <a:satOff val="4413"/>
              <a:lumOff val="5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What will be different if we are successful in the long term? (e.g., 5+ years)</a:t>
          </a:r>
        </a:p>
      </dsp:txBody>
      <dsp:txXfrm>
        <a:off x="4193451" y="1184819"/>
        <a:ext cx="2095189" cy="10071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82544-5E31-3F4A-A1D2-D8170DCD7488}">
      <dsp:nvSpPr>
        <dsp:cNvPr id="0" name=""/>
        <dsp:cNvSpPr/>
      </dsp:nvSpPr>
      <dsp:spPr>
        <a:xfrm>
          <a:off x="0" y="0"/>
          <a:ext cx="5388354" cy="122421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Have you identified the outcomes? What do you want to see as a result of your actions?</a:t>
          </a:r>
        </a:p>
      </dsp:txBody>
      <dsp:txXfrm>
        <a:off x="35856" y="35856"/>
        <a:ext cx="3963887" cy="1152500"/>
      </dsp:txXfrm>
    </dsp:sp>
    <dsp:sp modelId="{A4191AD9-3DED-5145-AA5D-26EF4256CBE7}">
      <dsp:nvSpPr>
        <dsp:cNvPr id="0" name=""/>
        <dsp:cNvSpPr/>
      </dsp:nvSpPr>
      <dsp:spPr>
        <a:xfrm>
          <a:off x="451274" y="1446796"/>
          <a:ext cx="5388354" cy="1224212"/>
        </a:xfrm>
        <a:prstGeom prst="roundRect">
          <a:avLst>
            <a:gd name="adj" fmla="val 10000"/>
          </a:avLst>
        </a:prstGeom>
        <a:solidFill>
          <a:schemeClr val="accent2">
            <a:hueOff val="-425792"/>
            <a:satOff val="1170"/>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i="1" kern="1200" dirty="0"/>
            <a:t>Make sure your outcomes build on the activities and each other in a stepwise matter. By creating this logical progression, you can visually display progress toward your long-term goals. You may not be able to measure the </a:t>
          </a:r>
          <a:r>
            <a:rPr lang="en-US" sz="1000" i="1" kern="1200" dirty="0" err="1"/>
            <a:t>longterm</a:t>
          </a:r>
          <a:r>
            <a:rPr lang="en-US" sz="1000" i="1" kern="1200" dirty="0"/>
            <a:t> outcomes for awhile, but by measuring short-term and intermediate outcomes, you are able to demonstrate progress towards the goal you care about.</a:t>
          </a:r>
          <a:endParaRPr lang="en-US" sz="1000" kern="1200" dirty="0"/>
        </a:p>
      </dsp:txBody>
      <dsp:txXfrm>
        <a:off x="487130" y="1482652"/>
        <a:ext cx="4069629" cy="1152500"/>
      </dsp:txXfrm>
    </dsp:sp>
    <dsp:sp modelId="{A15AB104-CE37-7D4C-9BCB-73990F862C07}">
      <dsp:nvSpPr>
        <dsp:cNvPr id="0" name=""/>
        <dsp:cNvSpPr/>
      </dsp:nvSpPr>
      <dsp:spPr>
        <a:xfrm>
          <a:off x="895813" y="2893593"/>
          <a:ext cx="5388354" cy="1224212"/>
        </a:xfrm>
        <a:prstGeom prst="roundRect">
          <a:avLst>
            <a:gd name="adj" fmla="val 10000"/>
          </a:avLst>
        </a:prstGeom>
        <a:solidFill>
          <a:schemeClr val="accent2">
            <a:hueOff val="-851583"/>
            <a:satOff val="2339"/>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i="1" kern="1200"/>
            <a:t>Short-term outcomes are changes you expect to see fairly quickly as a result of your program’s activities. Intermediate outcomes are often related to actions—e.g., changes in participants’ behaviors due to increased knowledge and changed attitudes.</a:t>
          </a:r>
          <a:endParaRPr lang="en-US" sz="1000" kern="1200"/>
        </a:p>
      </dsp:txBody>
      <dsp:txXfrm>
        <a:off x="931669" y="2929449"/>
        <a:ext cx="4076365" cy="1152500"/>
      </dsp:txXfrm>
    </dsp:sp>
    <dsp:sp modelId="{BE58D8FD-91B8-164D-BA18-4A4213CC71C1}">
      <dsp:nvSpPr>
        <dsp:cNvPr id="0" name=""/>
        <dsp:cNvSpPr/>
      </dsp:nvSpPr>
      <dsp:spPr>
        <a:xfrm>
          <a:off x="1347088" y="4340389"/>
          <a:ext cx="5388354" cy="1224212"/>
        </a:xfrm>
        <a:prstGeom prst="roundRect">
          <a:avLst>
            <a:gd name="adj" fmla="val 10000"/>
          </a:avLst>
        </a:prstGeom>
        <a:solidFill>
          <a:schemeClr val="accent2">
            <a:hueOff val="-1277375"/>
            <a:satOff val="3509"/>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i="1" kern="1200"/>
            <a:t>Long-term outcomes are changes you expect to see in the later stages of your program, or even after the program is over, such as improved health status for program participants.</a:t>
          </a:r>
          <a:endParaRPr lang="en-US" sz="1000" kern="1200"/>
        </a:p>
      </dsp:txBody>
      <dsp:txXfrm>
        <a:off x="1382944" y="4376245"/>
        <a:ext cx="4069629" cy="1152500"/>
      </dsp:txXfrm>
    </dsp:sp>
    <dsp:sp modelId="{39C8FFB5-3432-DB48-8811-49CCEFDE307D}">
      <dsp:nvSpPr>
        <dsp:cNvPr id="0" name=""/>
        <dsp:cNvSpPr/>
      </dsp:nvSpPr>
      <dsp:spPr>
        <a:xfrm>
          <a:off x="4592616" y="937635"/>
          <a:ext cx="795738" cy="79573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771657" y="937635"/>
        <a:ext cx="437656" cy="598793"/>
      </dsp:txXfrm>
    </dsp:sp>
    <dsp:sp modelId="{464FB7B4-9710-DF4E-9A40-18E3A9975CB8}">
      <dsp:nvSpPr>
        <dsp:cNvPr id="0" name=""/>
        <dsp:cNvSpPr/>
      </dsp:nvSpPr>
      <dsp:spPr>
        <a:xfrm>
          <a:off x="5043890" y="2384431"/>
          <a:ext cx="795738" cy="795738"/>
        </a:xfrm>
        <a:prstGeom prst="downArrow">
          <a:avLst>
            <a:gd name="adj1" fmla="val 55000"/>
            <a:gd name="adj2" fmla="val 45000"/>
          </a:avLst>
        </a:prstGeom>
        <a:solidFill>
          <a:schemeClr val="accent2">
            <a:tint val="40000"/>
            <a:alpha val="90000"/>
            <a:hueOff val="-562340"/>
            <a:satOff val="2206"/>
            <a:lumOff val="283"/>
            <a:alphaOff val="0"/>
          </a:schemeClr>
        </a:solidFill>
        <a:ln w="12700" cap="flat" cmpd="sng" algn="ctr">
          <a:solidFill>
            <a:schemeClr val="accent2">
              <a:tint val="40000"/>
              <a:alpha val="90000"/>
              <a:hueOff val="-562340"/>
              <a:satOff val="2206"/>
              <a:lumOff val="2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22931" y="2384431"/>
        <a:ext cx="437656" cy="598793"/>
      </dsp:txXfrm>
    </dsp:sp>
    <dsp:sp modelId="{92C1D8DD-CCBD-6042-BD1C-C35C84C85F1C}">
      <dsp:nvSpPr>
        <dsp:cNvPr id="0" name=""/>
        <dsp:cNvSpPr/>
      </dsp:nvSpPr>
      <dsp:spPr>
        <a:xfrm>
          <a:off x="5488430" y="3831228"/>
          <a:ext cx="795738" cy="795738"/>
        </a:xfrm>
        <a:prstGeom prst="downArrow">
          <a:avLst>
            <a:gd name="adj1" fmla="val 55000"/>
            <a:gd name="adj2" fmla="val 45000"/>
          </a:avLst>
        </a:prstGeom>
        <a:solidFill>
          <a:schemeClr val="accent2">
            <a:tint val="40000"/>
            <a:alpha val="90000"/>
            <a:hueOff val="-1124680"/>
            <a:satOff val="4413"/>
            <a:lumOff val="566"/>
            <a:alphaOff val="0"/>
          </a:schemeClr>
        </a:solidFill>
        <a:ln w="12700" cap="flat" cmpd="sng" algn="ctr">
          <a:solidFill>
            <a:schemeClr val="accent2">
              <a:tint val="40000"/>
              <a:alpha val="90000"/>
              <a:hueOff val="-1124680"/>
              <a:satOff val="4413"/>
              <a:lumOff val="5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667471" y="3831228"/>
        <a:ext cx="437656" cy="59879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1/20/21</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904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1/20/21</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12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1/20/21</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258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1/20/21</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341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1/20/21</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381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1/20/21</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251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1/20/21</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998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1/20/21</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427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1/20/21</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676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1/20/21</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41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1/20/21</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43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cap="none" spc="0" baseline="0">
                <a:solidFill>
                  <a:schemeClr val="tx1">
                    <a:tint val="75000"/>
                  </a:schemeClr>
                </a:solidFill>
                <a:latin typeface="+mn-lt"/>
              </a:defRPr>
            </a:lvl1pPr>
          </a:lstStyle>
          <a:p>
            <a:fld id="{82EDB8D0-98ED-4B86-9D5F-E61ADC70144D}" type="datetimeFigureOut">
              <a:rPr lang="en-US" smtClean="0"/>
              <a:pPr/>
              <a:t>1/20/21</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07755097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JNIZwSm6ew?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8" Type="http://schemas.openxmlformats.org/officeDocument/2006/relationships/hyperlink" Target="http://prozessmaler.de/tag/prozessreview/" TargetMode="External"/><Relationship Id="rId3" Type="http://schemas.openxmlformats.org/officeDocument/2006/relationships/diagramLayout" Target="../diagrams/layout4.xml"/><Relationship Id="rId7" Type="http://schemas.openxmlformats.org/officeDocument/2006/relationships/image" Target="../media/image15.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the-vital-edge.com/stakeholder-argument/"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the-vital-edge.com/stakeholder-argument/"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https://www.cottagehealth.org/app/files/public/2118/pop_health_toolkit_planning_340.jpg"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en/test-clock-deadline-time-period-361512/"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bcB4Cul9Uso?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17514CAB-B272-49E0-ABA1-079204838D7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1EF86BFA-9133-4F6B-98BE-1CBB87EB6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B63CE8-83B0-BC42-B73C-A62602020942}"/>
              </a:ext>
            </a:extLst>
          </p:cNvPr>
          <p:cNvSpPr>
            <a:spLocks noGrp="1"/>
          </p:cNvSpPr>
          <p:nvPr>
            <p:ph type="ctrTitle"/>
          </p:nvPr>
        </p:nvSpPr>
        <p:spPr>
          <a:xfrm>
            <a:off x="6095999" y="3834174"/>
            <a:ext cx="5257800" cy="1701570"/>
          </a:xfrm>
        </p:spPr>
        <p:txBody>
          <a:bodyPr anchor="b">
            <a:normAutofit/>
          </a:bodyPr>
          <a:lstStyle/>
          <a:p>
            <a:pPr algn="l"/>
            <a:r>
              <a:rPr lang="en-US" sz="4400"/>
              <a:t>Creating Logic </a:t>
            </a:r>
            <a:r>
              <a:rPr lang="en-US" sz="4400" dirty="0"/>
              <a:t>Model</a:t>
            </a:r>
          </a:p>
        </p:txBody>
      </p:sp>
      <p:sp>
        <p:nvSpPr>
          <p:cNvPr id="3" name="Subtitle 2">
            <a:extLst>
              <a:ext uri="{FF2B5EF4-FFF2-40B4-BE49-F238E27FC236}">
                <a16:creationId xmlns:a16="http://schemas.microsoft.com/office/drawing/2014/main" id="{C723BD8F-D56F-7844-93C4-3C65261487D4}"/>
              </a:ext>
            </a:extLst>
          </p:cNvPr>
          <p:cNvSpPr>
            <a:spLocks noGrp="1"/>
          </p:cNvSpPr>
          <p:nvPr>
            <p:ph type="subTitle" idx="1"/>
          </p:nvPr>
        </p:nvSpPr>
        <p:spPr>
          <a:xfrm>
            <a:off x="6096000" y="5592499"/>
            <a:ext cx="5147960" cy="646785"/>
          </a:xfrm>
        </p:spPr>
        <p:txBody>
          <a:bodyPr>
            <a:normAutofit fontScale="92500" lnSpcReduction="20000"/>
          </a:bodyPr>
          <a:lstStyle/>
          <a:p>
            <a:pPr algn="l"/>
            <a:r>
              <a:rPr lang="en-US" sz="2000" dirty="0"/>
              <a:t>Dr. Patricia Ann Davenport, CEO</a:t>
            </a:r>
          </a:p>
          <a:p>
            <a:pPr algn="l"/>
            <a:r>
              <a:rPr lang="en-US" sz="2000" dirty="0"/>
              <a:t>Our House, Inc.</a:t>
            </a:r>
          </a:p>
        </p:txBody>
      </p:sp>
    </p:spTree>
    <p:extLst>
      <p:ext uri="{BB962C8B-B14F-4D97-AF65-F5344CB8AC3E}">
        <p14:creationId xmlns:p14="http://schemas.microsoft.com/office/powerpoint/2010/main" val="27070376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629F-83C3-3943-9B42-D508A3E3D3F4}"/>
              </a:ext>
            </a:extLst>
          </p:cNvPr>
          <p:cNvSpPr>
            <a:spLocks noGrp="1"/>
          </p:cNvSpPr>
          <p:nvPr>
            <p:ph type="title"/>
          </p:nvPr>
        </p:nvSpPr>
        <p:spPr/>
        <p:txBody>
          <a:bodyPr/>
          <a:lstStyle/>
          <a:p>
            <a:r>
              <a:rPr lang="en-US" b="1" dirty="0"/>
              <a:t>Some things to avoid when creating objectives</a:t>
            </a:r>
            <a:br>
              <a:rPr lang="en-US" b="1" dirty="0"/>
            </a:br>
            <a:endParaRPr lang="en-US" dirty="0"/>
          </a:p>
        </p:txBody>
      </p:sp>
      <p:sp>
        <p:nvSpPr>
          <p:cNvPr id="3" name="Content Placeholder 2">
            <a:extLst>
              <a:ext uri="{FF2B5EF4-FFF2-40B4-BE49-F238E27FC236}">
                <a16:creationId xmlns:a16="http://schemas.microsoft.com/office/drawing/2014/main" id="{EEE3E6D3-CE7C-2243-BEF1-B155EEE28699}"/>
              </a:ext>
            </a:extLst>
          </p:cNvPr>
          <p:cNvSpPr>
            <a:spLocks noGrp="1"/>
          </p:cNvSpPr>
          <p:nvPr>
            <p:ph idx="1"/>
          </p:nvPr>
        </p:nvSpPr>
        <p:spPr>
          <a:xfrm>
            <a:off x="834342" y="1362637"/>
            <a:ext cx="10515600" cy="4332107"/>
          </a:xfrm>
        </p:spPr>
        <p:txBody>
          <a:bodyPr>
            <a:normAutofit/>
          </a:bodyPr>
          <a:lstStyle/>
          <a:p>
            <a:pPr fontAlgn="base"/>
            <a:r>
              <a:rPr lang="en-US" b="1" cap="all" dirty="0"/>
              <a:t>OBJECTIVES</a:t>
            </a:r>
          </a:p>
          <a:p>
            <a:pPr marL="0" indent="0" fontAlgn="base">
              <a:buNone/>
            </a:pPr>
            <a:r>
              <a:rPr lang="en-US" dirty="0"/>
              <a:t>	must be achievable</a:t>
            </a:r>
          </a:p>
          <a:p>
            <a:pPr fontAlgn="base"/>
            <a:r>
              <a:rPr lang="en-US" b="1" cap="all" dirty="0"/>
              <a:t>AVOID</a:t>
            </a:r>
          </a:p>
          <a:p>
            <a:pPr marL="457200" lvl="1" indent="0" fontAlgn="base">
              <a:buNone/>
            </a:pPr>
            <a:r>
              <a:rPr lang="en-US" dirty="0"/>
              <a:t>using terms that don’t allow a margin for error like always, every, each, all, never. An objective can be very challenging, but it should be possible for someone to achieve outstanding performance.</a:t>
            </a:r>
          </a:p>
          <a:p>
            <a:pPr fontAlgn="base"/>
            <a:r>
              <a:rPr lang="en-US" b="1" cap="all" dirty="0"/>
              <a:t>DON’T</a:t>
            </a:r>
          </a:p>
          <a:p>
            <a:pPr marL="457200" lvl="1" indent="0" fontAlgn="base">
              <a:buNone/>
            </a:pPr>
            <a:r>
              <a:rPr lang="en-US" dirty="0"/>
              <a:t>describe objectives as things you don’t want done, focus on what you want achieved instead. There can’t be an expectation for a person to be perfect.</a:t>
            </a:r>
          </a:p>
          <a:p>
            <a:endParaRPr lang="en-US" dirty="0"/>
          </a:p>
        </p:txBody>
      </p:sp>
    </p:spTree>
    <p:extLst>
      <p:ext uri="{BB962C8B-B14F-4D97-AF65-F5344CB8AC3E}">
        <p14:creationId xmlns:p14="http://schemas.microsoft.com/office/powerpoint/2010/main" val="1626213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E3A8-ACF0-0840-BA35-ED6F14A166FA}"/>
              </a:ext>
            </a:extLst>
          </p:cNvPr>
          <p:cNvSpPr>
            <a:spLocks noGrp="1"/>
          </p:cNvSpPr>
          <p:nvPr>
            <p:ph type="title"/>
          </p:nvPr>
        </p:nvSpPr>
        <p:spPr>
          <a:xfrm>
            <a:off x="722453" y="110482"/>
            <a:ext cx="10515600" cy="1325563"/>
          </a:xfrm>
        </p:spPr>
        <p:txBody>
          <a:bodyPr/>
          <a:lstStyle/>
          <a:p>
            <a:r>
              <a:rPr lang="en-US" b="1" dirty="0"/>
              <a:t>Advanced SMART goal tips and techniques</a:t>
            </a:r>
            <a:endParaRPr lang="en-US" dirty="0"/>
          </a:p>
        </p:txBody>
      </p:sp>
      <p:sp>
        <p:nvSpPr>
          <p:cNvPr id="3" name="Content Placeholder 2">
            <a:extLst>
              <a:ext uri="{FF2B5EF4-FFF2-40B4-BE49-F238E27FC236}">
                <a16:creationId xmlns:a16="http://schemas.microsoft.com/office/drawing/2014/main" id="{F04BC77B-030C-F442-97E9-2497E61C41F8}"/>
              </a:ext>
            </a:extLst>
          </p:cNvPr>
          <p:cNvSpPr>
            <a:spLocks noGrp="1"/>
          </p:cNvSpPr>
          <p:nvPr>
            <p:ph idx="1"/>
          </p:nvPr>
        </p:nvSpPr>
        <p:spPr>
          <a:xfrm>
            <a:off x="266218" y="1238491"/>
            <a:ext cx="11354764" cy="4446876"/>
          </a:xfrm>
        </p:spPr>
        <p:txBody>
          <a:bodyPr>
            <a:normAutofit fontScale="40000" lnSpcReduction="20000"/>
          </a:bodyPr>
          <a:lstStyle/>
          <a:p>
            <a:pPr marL="0" indent="0" fontAlgn="base">
              <a:lnSpc>
                <a:spcPct val="120000"/>
              </a:lnSpc>
              <a:buNone/>
            </a:pPr>
            <a:r>
              <a:rPr lang="en-US" sz="7200" dirty="0">
                <a:latin typeface="Georgia" panose="02040502050405020303" pitchFamily="18" charset="0"/>
              </a:rPr>
              <a:t>There’s three things left to do that’ll make the new objective work really well for you</a:t>
            </a:r>
          </a:p>
          <a:p>
            <a:pPr fontAlgn="base">
              <a:lnSpc>
                <a:spcPct val="120000"/>
              </a:lnSpc>
            </a:pPr>
            <a:r>
              <a:rPr lang="en-US" sz="7200" dirty="0">
                <a:latin typeface="Georgia" panose="02040502050405020303" pitchFamily="18" charset="0"/>
              </a:rPr>
              <a:t>Measurement</a:t>
            </a:r>
          </a:p>
          <a:p>
            <a:pPr fontAlgn="base">
              <a:lnSpc>
                <a:spcPct val="120000"/>
              </a:lnSpc>
            </a:pPr>
            <a:r>
              <a:rPr lang="en-US" sz="7200" dirty="0">
                <a:latin typeface="Georgia" panose="02040502050405020303" pitchFamily="18" charset="0"/>
              </a:rPr>
              <a:t>Performance standards, and</a:t>
            </a:r>
          </a:p>
          <a:p>
            <a:pPr fontAlgn="base">
              <a:lnSpc>
                <a:spcPct val="120000"/>
              </a:lnSpc>
            </a:pPr>
            <a:r>
              <a:rPr lang="en-US" sz="7200" dirty="0">
                <a:latin typeface="Georgia" panose="02040502050405020303" pitchFamily="18" charset="0"/>
              </a:rPr>
              <a:t>Actions</a:t>
            </a:r>
          </a:p>
          <a:p>
            <a:pPr marL="0" indent="0" fontAlgn="base">
              <a:lnSpc>
                <a:spcPct val="120000"/>
              </a:lnSpc>
              <a:buNone/>
            </a:pPr>
            <a:r>
              <a:rPr lang="en-US" sz="7200" dirty="0">
                <a:latin typeface="Georgia" panose="02040502050405020303" pitchFamily="18" charset="0"/>
              </a:rPr>
              <a:t>Let’s see what this looks like with our new objective (increase your Safety Score by 90%). We can break this objective down further:</a:t>
            </a:r>
          </a:p>
          <a:p>
            <a:endParaRPr lang="en-US" dirty="0"/>
          </a:p>
        </p:txBody>
      </p:sp>
    </p:spTree>
    <p:extLst>
      <p:ext uri="{BB962C8B-B14F-4D97-AF65-F5344CB8AC3E}">
        <p14:creationId xmlns:p14="http://schemas.microsoft.com/office/powerpoint/2010/main" val="3363813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E3A8-ACF0-0840-BA35-ED6F14A166FA}"/>
              </a:ext>
            </a:extLst>
          </p:cNvPr>
          <p:cNvSpPr>
            <a:spLocks noGrp="1"/>
          </p:cNvSpPr>
          <p:nvPr>
            <p:ph type="title"/>
          </p:nvPr>
        </p:nvSpPr>
        <p:spPr>
          <a:xfrm>
            <a:off x="722453" y="110482"/>
            <a:ext cx="10515600" cy="1325563"/>
          </a:xfrm>
        </p:spPr>
        <p:txBody>
          <a:bodyPr/>
          <a:lstStyle/>
          <a:p>
            <a:r>
              <a:rPr lang="en-US" b="1" dirty="0"/>
              <a:t>Advanced SMART goal tips and techniques</a:t>
            </a:r>
            <a:endParaRPr lang="en-US" dirty="0"/>
          </a:p>
        </p:txBody>
      </p:sp>
      <p:sp>
        <p:nvSpPr>
          <p:cNvPr id="3" name="Content Placeholder 2">
            <a:extLst>
              <a:ext uri="{FF2B5EF4-FFF2-40B4-BE49-F238E27FC236}">
                <a16:creationId xmlns:a16="http://schemas.microsoft.com/office/drawing/2014/main" id="{F04BC77B-030C-F442-97E9-2497E61C41F8}"/>
              </a:ext>
            </a:extLst>
          </p:cNvPr>
          <p:cNvSpPr>
            <a:spLocks noGrp="1"/>
          </p:cNvSpPr>
          <p:nvPr>
            <p:ph idx="1"/>
          </p:nvPr>
        </p:nvSpPr>
        <p:spPr>
          <a:xfrm>
            <a:off x="266218" y="1238491"/>
            <a:ext cx="11354764" cy="4446876"/>
          </a:xfrm>
        </p:spPr>
        <p:txBody>
          <a:bodyPr>
            <a:normAutofit fontScale="25000" lnSpcReduction="20000"/>
          </a:bodyPr>
          <a:lstStyle/>
          <a:p>
            <a:pPr marL="0" indent="0" fontAlgn="base">
              <a:lnSpc>
                <a:spcPct val="120000"/>
              </a:lnSpc>
              <a:buNone/>
            </a:pPr>
            <a:r>
              <a:rPr lang="en-US" sz="7200" b="1" dirty="0">
                <a:latin typeface="Georgia" panose="02040502050405020303" pitchFamily="18" charset="0"/>
              </a:rPr>
              <a:t>Objective:  </a:t>
            </a:r>
            <a:r>
              <a:rPr lang="en-US" sz="7200" dirty="0">
                <a:latin typeface="Georgia" panose="02040502050405020303" pitchFamily="18" charset="0"/>
              </a:rPr>
              <a:t>Increase survivors’ safety</a:t>
            </a:r>
          </a:p>
          <a:p>
            <a:pPr marL="0" indent="0" fontAlgn="base">
              <a:lnSpc>
                <a:spcPct val="120000"/>
              </a:lnSpc>
              <a:buNone/>
            </a:pPr>
            <a:r>
              <a:rPr lang="en-US" sz="7200" b="1" dirty="0">
                <a:latin typeface="Georgia" panose="02040502050405020303" pitchFamily="18" charset="0"/>
              </a:rPr>
              <a:t>Measurement:  </a:t>
            </a:r>
            <a:r>
              <a:rPr lang="en-US" sz="7200" dirty="0">
                <a:latin typeface="Georgia" panose="02040502050405020303" pitchFamily="18" charset="0"/>
              </a:rPr>
              <a:t>A percentage score based on previous safety culture from client’s input. </a:t>
            </a:r>
          </a:p>
          <a:p>
            <a:pPr marL="0" indent="0" fontAlgn="base">
              <a:lnSpc>
                <a:spcPct val="120000"/>
              </a:lnSpc>
              <a:buNone/>
            </a:pPr>
            <a:r>
              <a:rPr lang="en-US" sz="7200" b="1" dirty="0">
                <a:latin typeface="Georgia" panose="02040502050405020303" pitchFamily="18" charset="0"/>
              </a:rPr>
              <a:t>Performance standard:</a:t>
            </a:r>
          </a:p>
          <a:p>
            <a:pPr fontAlgn="base">
              <a:lnSpc>
                <a:spcPct val="120000"/>
              </a:lnSpc>
            </a:pPr>
            <a:r>
              <a:rPr lang="en-US" sz="7200" dirty="0">
                <a:latin typeface="Georgia" panose="02040502050405020303" pitchFamily="18" charset="0"/>
              </a:rPr>
              <a:t>87 – 89% = partially met</a:t>
            </a:r>
            <a:br>
              <a:rPr lang="en-US" sz="7200" dirty="0">
                <a:latin typeface="Georgia" panose="02040502050405020303" pitchFamily="18" charset="0"/>
              </a:rPr>
            </a:br>
            <a:r>
              <a:rPr lang="en-US" sz="7200" dirty="0">
                <a:latin typeface="Georgia" panose="02040502050405020303" pitchFamily="18" charset="0"/>
              </a:rPr>
              <a:t>90 – 95% = met</a:t>
            </a:r>
            <a:br>
              <a:rPr lang="en-US" sz="7200" dirty="0">
                <a:latin typeface="Georgia" panose="02040502050405020303" pitchFamily="18" charset="0"/>
              </a:rPr>
            </a:br>
            <a:r>
              <a:rPr lang="en-US" sz="7200" dirty="0">
                <a:latin typeface="Georgia" panose="02040502050405020303" pitchFamily="18" charset="0"/>
              </a:rPr>
              <a:t>96 – 98% = exceeded</a:t>
            </a:r>
            <a:br>
              <a:rPr lang="en-US" sz="7200" dirty="0">
                <a:latin typeface="Georgia" panose="02040502050405020303" pitchFamily="18" charset="0"/>
              </a:rPr>
            </a:br>
            <a:r>
              <a:rPr lang="en-US" sz="7200" dirty="0">
                <a:latin typeface="Georgia" panose="02040502050405020303" pitchFamily="18" charset="0"/>
              </a:rPr>
              <a:t>over 98% = outstanding</a:t>
            </a:r>
          </a:p>
          <a:p>
            <a:pPr fontAlgn="base">
              <a:lnSpc>
                <a:spcPct val="120000"/>
              </a:lnSpc>
            </a:pPr>
            <a:r>
              <a:rPr lang="en-US" sz="7200" dirty="0">
                <a:latin typeface="Georgia" panose="02040502050405020303" pitchFamily="18" charset="0"/>
              </a:rPr>
              <a:t>The measurement makes it clear how the end result will be measured. It should describe both the source of the data and how it will be measured. The Performance standards explain a number of different levels of achievement.</a:t>
            </a:r>
          </a:p>
          <a:p>
            <a:endParaRPr lang="en-US" dirty="0"/>
          </a:p>
        </p:txBody>
      </p:sp>
    </p:spTree>
    <p:extLst>
      <p:ext uri="{BB962C8B-B14F-4D97-AF65-F5344CB8AC3E}">
        <p14:creationId xmlns:p14="http://schemas.microsoft.com/office/powerpoint/2010/main" val="3623327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845D-A1B3-FD40-B0FB-3D92BC8452F7}"/>
              </a:ext>
            </a:extLst>
          </p:cNvPr>
          <p:cNvSpPr>
            <a:spLocks noGrp="1"/>
          </p:cNvSpPr>
          <p:nvPr>
            <p:ph type="title"/>
          </p:nvPr>
        </p:nvSpPr>
        <p:spPr/>
        <p:txBody>
          <a:bodyPr/>
          <a:lstStyle/>
          <a:p>
            <a:r>
              <a:rPr lang="en-US" b="1" dirty="0"/>
              <a:t>Basic Outline of Logic Model</a:t>
            </a:r>
          </a:p>
        </p:txBody>
      </p:sp>
      <p:pic>
        <p:nvPicPr>
          <p:cNvPr id="5" name="Online Media 4" descr="What is a Logic Model?">
            <a:hlinkClick r:id="" action="ppaction://media"/>
            <a:extLst>
              <a:ext uri="{FF2B5EF4-FFF2-40B4-BE49-F238E27FC236}">
                <a16:creationId xmlns:a16="http://schemas.microsoft.com/office/drawing/2014/main" id="{826190E8-21A3-F246-832C-461B32916786}"/>
              </a:ext>
            </a:extLst>
          </p:cNvPr>
          <p:cNvPicPr>
            <a:picLocks noRot="1" noChangeAspect="1"/>
          </p:cNvPicPr>
          <p:nvPr>
            <a:videoFile r:link="rId1"/>
          </p:nvPr>
        </p:nvPicPr>
        <p:blipFill>
          <a:blip r:embed="rId3"/>
          <a:stretch>
            <a:fillRect/>
          </a:stretch>
        </p:blipFill>
        <p:spPr>
          <a:xfrm>
            <a:off x="2032000" y="1427956"/>
            <a:ext cx="9004300" cy="5064919"/>
          </a:xfrm>
          <a:prstGeom prst="rect">
            <a:avLst/>
          </a:prstGeom>
        </p:spPr>
      </p:pic>
    </p:spTree>
    <p:extLst>
      <p:ext uri="{BB962C8B-B14F-4D97-AF65-F5344CB8AC3E}">
        <p14:creationId xmlns:p14="http://schemas.microsoft.com/office/powerpoint/2010/main" val="55351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87509F-7D02-194C-8B9C-8CA3808340A5}"/>
              </a:ext>
            </a:extLst>
          </p:cNvPr>
          <p:cNvPicPr>
            <a:picLocks noGrp="1" noChangeAspect="1"/>
          </p:cNvPicPr>
          <p:nvPr>
            <p:ph idx="1"/>
          </p:nvPr>
        </p:nvPicPr>
        <p:blipFill>
          <a:blip r:embed="rId2"/>
          <a:stretch>
            <a:fillRect/>
          </a:stretch>
        </p:blipFill>
        <p:spPr>
          <a:xfrm rot="5400000">
            <a:off x="2571590" y="-1821179"/>
            <a:ext cx="6393498" cy="10500357"/>
          </a:xfrm>
        </p:spPr>
      </p:pic>
    </p:spTree>
    <p:extLst>
      <p:ext uri="{BB962C8B-B14F-4D97-AF65-F5344CB8AC3E}">
        <p14:creationId xmlns:p14="http://schemas.microsoft.com/office/powerpoint/2010/main" val="3766518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9D9D8-05F2-E543-B96B-8BAE16F37443}"/>
              </a:ext>
            </a:extLst>
          </p:cNvPr>
          <p:cNvSpPr>
            <a:spLocks noGrp="1"/>
          </p:cNvSpPr>
          <p:nvPr>
            <p:ph type="title"/>
          </p:nvPr>
        </p:nvSpPr>
        <p:spPr/>
        <p:txBody>
          <a:bodyPr/>
          <a:lstStyle/>
          <a:p>
            <a:endParaRPr lang="en-US" dirty="0"/>
          </a:p>
        </p:txBody>
      </p:sp>
      <p:pic>
        <p:nvPicPr>
          <p:cNvPr id="5" name="Content Placeholder 4" descr="A picture containing text, indoor&#10;&#10;Description automatically generated">
            <a:extLst>
              <a:ext uri="{FF2B5EF4-FFF2-40B4-BE49-F238E27FC236}">
                <a16:creationId xmlns:a16="http://schemas.microsoft.com/office/drawing/2014/main" id="{D934A2D7-4C96-0547-8901-A1090B718AD7}"/>
              </a:ext>
            </a:extLst>
          </p:cNvPr>
          <p:cNvPicPr>
            <a:picLocks noGrp="1" noChangeAspect="1"/>
          </p:cNvPicPr>
          <p:nvPr>
            <p:ph idx="1"/>
          </p:nvPr>
        </p:nvPicPr>
        <p:blipFill>
          <a:blip r:embed="rId2"/>
          <a:stretch>
            <a:fillRect/>
          </a:stretch>
        </p:blipFill>
        <p:spPr>
          <a:xfrm>
            <a:off x="450991" y="256505"/>
            <a:ext cx="11290017" cy="6344990"/>
          </a:xfrm>
        </p:spPr>
      </p:pic>
    </p:spTree>
    <p:extLst>
      <p:ext uri="{BB962C8B-B14F-4D97-AF65-F5344CB8AC3E}">
        <p14:creationId xmlns:p14="http://schemas.microsoft.com/office/powerpoint/2010/main" val="3405431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Arc 136">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80E5FECD-C9FF-49B3-B1FD-6B2D855C4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0D6FF8-12AA-E746-8C64-97FA6AF247A1}"/>
              </a:ext>
            </a:extLst>
          </p:cNvPr>
          <p:cNvSpPr>
            <a:spLocks noGrp="1"/>
          </p:cNvSpPr>
          <p:nvPr>
            <p:ph type="title"/>
          </p:nvPr>
        </p:nvSpPr>
        <p:spPr>
          <a:xfrm>
            <a:off x="276274" y="1570537"/>
            <a:ext cx="4639143" cy="3072015"/>
          </a:xfrm>
        </p:spPr>
        <p:txBody>
          <a:bodyPr vert="horz" lIns="91440" tIns="45720" rIns="91440" bIns="45720" rtlCol="0" anchor="b">
            <a:normAutofit fontScale="90000"/>
          </a:bodyPr>
          <a:lstStyle/>
          <a:p>
            <a:pPr marL="0" marR="0" lvl="0" indent="0" algn="ctr" fontAlgn="base">
              <a:spcAft>
                <a:spcPct val="0"/>
              </a:spcAft>
              <a:buClrTx/>
              <a:buSzTx/>
              <a:tabLst/>
            </a:pPr>
            <a:r>
              <a:rPr kumimoji="0" lang="en-US" altLang="en-US" sz="3300" b="1" i="0" u="none" strike="noStrike" kern="1200" cap="none" normalizeH="0" baseline="0" dirty="0">
                <a:ln>
                  <a:noFill/>
                </a:ln>
                <a:solidFill>
                  <a:srgbClr val="FFFFFF"/>
                </a:solidFill>
                <a:effectLst/>
                <a:latin typeface="+mj-lt"/>
                <a:ea typeface="+mj-ea"/>
                <a:cs typeface="+mj-cs"/>
              </a:rPr>
              <a:t>Logic Model</a:t>
            </a:r>
          </a:p>
          <a:p>
            <a:pPr marL="0" marR="0" lvl="0" indent="0" algn="ctr" fontAlgn="base">
              <a:spcAft>
                <a:spcPct val="0"/>
              </a:spcAft>
              <a:buClrTx/>
              <a:buSzTx/>
              <a:tabLst/>
            </a:pPr>
            <a:r>
              <a:rPr kumimoji="0" lang="en-US" altLang="en-US" sz="3300" b="1" i="0" u="none" strike="noStrike" kern="1200" cap="none" normalizeH="0" baseline="0" dirty="0">
                <a:ln>
                  <a:noFill/>
                </a:ln>
                <a:solidFill>
                  <a:srgbClr val="FFFFFF"/>
                </a:solidFill>
                <a:effectLst/>
                <a:latin typeface="+mj-lt"/>
                <a:ea typeface="+mj-ea"/>
                <a:cs typeface="+mj-cs"/>
              </a:rPr>
              <a:t>A logic model can be used throughout the </a:t>
            </a:r>
            <a:br>
              <a:rPr kumimoji="0" lang="en-US" altLang="en-US" sz="3300" b="1" i="0" u="none" strike="noStrike" kern="1200" cap="none" normalizeH="0" baseline="0" dirty="0">
                <a:ln>
                  <a:noFill/>
                </a:ln>
                <a:solidFill>
                  <a:srgbClr val="FFFFFF"/>
                </a:solidFill>
                <a:effectLst/>
                <a:latin typeface="+mj-lt"/>
                <a:ea typeface="+mj-ea"/>
                <a:cs typeface="+mj-cs"/>
              </a:rPr>
            </a:br>
            <a:r>
              <a:rPr kumimoji="0" lang="en-US" altLang="en-US" sz="3300" b="1" i="0" u="none" strike="noStrike" kern="1200" cap="none" normalizeH="0" baseline="0" dirty="0">
                <a:ln>
                  <a:noFill/>
                </a:ln>
                <a:solidFill>
                  <a:srgbClr val="FFFFFF"/>
                </a:solidFill>
                <a:effectLst/>
                <a:latin typeface="+mj-lt"/>
                <a:ea typeface="+mj-ea"/>
                <a:cs typeface="+mj-cs"/>
              </a:rPr>
              <a:t>lifecycle of your </a:t>
            </a:r>
            <a:r>
              <a:rPr lang="en-US" altLang="en-US" sz="3300" b="1" kern="1200" dirty="0">
                <a:solidFill>
                  <a:srgbClr val="FFFFFF"/>
                </a:solidFill>
                <a:latin typeface="+mj-lt"/>
                <a:ea typeface="+mj-ea"/>
                <a:cs typeface="+mj-cs"/>
              </a:rPr>
              <a:t> clients’ recovery process</a:t>
            </a:r>
            <a:r>
              <a:rPr kumimoji="0" lang="en-US" altLang="en-US" sz="3300" b="1" i="0" u="none" strike="noStrike" kern="1200" cap="none" normalizeH="0" baseline="0" dirty="0">
                <a:ln>
                  <a:noFill/>
                </a:ln>
                <a:solidFill>
                  <a:srgbClr val="FFFFFF"/>
                </a:solidFill>
                <a:effectLst/>
                <a:latin typeface="+mj-lt"/>
                <a:ea typeface="+mj-ea"/>
                <a:cs typeface="+mj-cs"/>
              </a:rPr>
              <a:t>.</a:t>
            </a:r>
          </a:p>
          <a:p>
            <a:pPr marL="0" marR="0" lvl="0" indent="0" algn="ctr" fontAlgn="base">
              <a:spcAft>
                <a:spcPct val="0"/>
              </a:spcAft>
              <a:buClrTx/>
              <a:buSzTx/>
              <a:tabLst/>
            </a:pPr>
            <a:r>
              <a:rPr kumimoji="0" lang="en-US" altLang="en-US" sz="3300" b="1" i="0" u="sng" strike="noStrike" kern="1200" cap="none" normalizeH="0" baseline="0" dirty="0">
                <a:ln>
                  <a:noFill/>
                </a:ln>
                <a:solidFill>
                  <a:srgbClr val="FFFFFF"/>
                </a:solidFill>
                <a:effectLst/>
                <a:latin typeface="+mj-lt"/>
                <a:ea typeface="+mj-ea"/>
                <a:cs typeface="+mj-cs"/>
              </a:rPr>
              <a:t>             </a:t>
            </a:r>
            <a:endParaRPr kumimoji="0" lang="en-US" altLang="en-US" sz="3300" b="1" i="0" u="none" strike="noStrike" kern="1200" cap="none" normalizeH="0" baseline="0" dirty="0">
              <a:ln>
                <a:noFill/>
              </a:ln>
              <a:solidFill>
                <a:srgbClr val="FFFFFF"/>
              </a:solidFill>
              <a:effectLst/>
              <a:latin typeface="+mj-lt"/>
              <a:ea typeface="+mj-ea"/>
              <a:cs typeface="+mj-cs"/>
            </a:endParaRPr>
          </a:p>
        </p:txBody>
      </p:sp>
      <p:sp>
        <p:nvSpPr>
          <p:cNvPr id="141" name="Freeform: Shape 140">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ottage Health - Logic Model Diagram">
            <a:extLst>
              <a:ext uri="{FF2B5EF4-FFF2-40B4-BE49-F238E27FC236}">
                <a16:creationId xmlns:a16="http://schemas.microsoft.com/office/drawing/2014/main" id="{F297A321-7868-1C4A-B567-13E8EF7A7E7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02" r="1489"/>
          <a:stretch/>
        </p:blipFill>
        <p:spPr bwMode="auto">
          <a:xfrm>
            <a:off x="4823325" y="1245177"/>
            <a:ext cx="7184492" cy="4042286"/>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a:extLst>
            <a:ext uri="{909E8E84-426E-40DD-AFC4-6F175D3DCCD1}">
              <a14:hiddenFill xmlns:a14="http://schemas.microsoft.com/office/drawing/2010/main">
                <a:solidFill>
                  <a:srgbClr val="FFFFFF"/>
                </a:solidFill>
              </a14:hiddenFill>
            </a:ext>
          </a:extLst>
        </p:spPr>
      </p:pic>
      <p:sp>
        <p:nvSpPr>
          <p:cNvPr id="145" name="Freeform: Shape 144">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2">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39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0">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c 12">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DDD830-62F2-1049-8E7A-FD91D20AD995}"/>
              </a:ext>
            </a:extLst>
          </p:cNvPr>
          <p:cNvSpPr>
            <a:spLocks noGrp="1"/>
          </p:cNvSpPr>
          <p:nvPr>
            <p:ph type="title"/>
          </p:nvPr>
        </p:nvSpPr>
        <p:spPr>
          <a:xfrm>
            <a:off x="838200" y="643467"/>
            <a:ext cx="2951205" cy="5571066"/>
          </a:xfrm>
        </p:spPr>
        <p:txBody>
          <a:bodyPr>
            <a:normAutofit/>
          </a:bodyPr>
          <a:lstStyle/>
          <a:p>
            <a:r>
              <a:rPr lang="en-US">
                <a:solidFill>
                  <a:srgbClr val="FFFFFF"/>
                </a:solidFill>
              </a:rPr>
              <a:t>Conversation for Breakout Rooms</a:t>
            </a:r>
          </a:p>
        </p:txBody>
      </p:sp>
      <p:graphicFrame>
        <p:nvGraphicFramePr>
          <p:cNvPr id="22" name="Content Placeholder 2">
            <a:extLst>
              <a:ext uri="{FF2B5EF4-FFF2-40B4-BE49-F238E27FC236}">
                <a16:creationId xmlns:a16="http://schemas.microsoft.com/office/drawing/2014/main" id="{7C2B748D-DDEB-42CA-AB13-865CB0526C76}"/>
              </a:ext>
            </a:extLst>
          </p:cNvPr>
          <p:cNvGraphicFramePr>
            <a:graphicFrameLocks noGrp="1"/>
          </p:cNvGraphicFramePr>
          <p:nvPr>
            <p:ph idx="1"/>
            <p:extLst>
              <p:ext uri="{D42A27DB-BD31-4B8C-83A1-F6EECF244321}">
                <p14:modId xmlns:p14="http://schemas.microsoft.com/office/powerpoint/2010/main" val="2797796145"/>
              </p:ext>
            </p:extLst>
          </p:nvPr>
        </p:nvGraphicFramePr>
        <p:xfrm>
          <a:off x="5237018" y="653693"/>
          <a:ext cx="6303729"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2918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DDD830-62F2-1049-8E7A-FD91D20AD995}"/>
              </a:ext>
            </a:extLst>
          </p:cNvPr>
          <p:cNvSpPr>
            <a:spLocks noGrp="1"/>
          </p:cNvSpPr>
          <p:nvPr>
            <p:ph type="title"/>
          </p:nvPr>
        </p:nvSpPr>
        <p:spPr>
          <a:xfrm>
            <a:off x="838200" y="643467"/>
            <a:ext cx="2951205" cy="5571066"/>
          </a:xfrm>
        </p:spPr>
        <p:txBody>
          <a:bodyPr>
            <a:normAutofit/>
          </a:bodyPr>
          <a:lstStyle/>
          <a:p>
            <a:r>
              <a:rPr lang="en-US" b="1">
                <a:solidFill>
                  <a:srgbClr val="FFFFFF"/>
                </a:solidFill>
              </a:rPr>
              <a:t>Conversation for Breakout Rooms</a:t>
            </a:r>
          </a:p>
        </p:txBody>
      </p:sp>
      <p:graphicFrame>
        <p:nvGraphicFramePr>
          <p:cNvPr id="20" name="Content Placeholder 2">
            <a:extLst>
              <a:ext uri="{FF2B5EF4-FFF2-40B4-BE49-F238E27FC236}">
                <a16:creationId xmlns:a16="http://schemas.microsoft.com/office/drawing/2014/main" id="{B4BD6EE5-D198-4208-85D3-B3D6F39366C5}"/>
              </a:ext>
            </a:extLst>
          </p:cNvPr>
          <p:cNvGraphicFramePr>
            <a:graphicFrameLocks noGrp="1"/>
          </p:cNvGraphicFramePr>
          <p:nvPr>
            <p:ph idx="1"/>
            <p:extLst>
              <p:ext uri="{D42A27DB-BD31-4B8C-83A1-F6EECF244321}">
                <p14:modId xmlns:p14="http://schemas.microsoft.com/office/powerpoint/2010/main" val="467850121"/>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0021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1">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81FE718-81A1-4042-ADE1-72C3662EA52A}"/>
              </a:ext>
            </a:extLst>
          </p:cNvPr>
          <p:cNvGraphicFramePr>
            <a:graphicFrameLocks noGrp="1"/>
          </p:cNvGraphicFramePr>
          <p:nvPr>
            <p:ph idx="1"/>
            <p:extLst>
              <p:ext uri="{D42A27DB-BD31-4B8C-83A1-F6EECF244321}">
                <p14:modId xmlns:p14="http://schemas.microsoft.com/office/powerpoint/2010/main" val="719448657"/>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clock hanging on the wall&#10;&#10;Description automatically generated">
            <a:extLst>
              <a:ext uri="{FF2B5EF4-FFF2-40B4-BE49-F238E27FC236}">
                <a16:creationId xmlns:a16="http://schemas.microsoft.com/office/drawing/2014/main" id="{714BC78D-BC68-B348-BC90-465171C1EC9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52400" y="1341713"/>
            <a:ext cx="4508500" cy="3102071"/>
          </a:xfrm>
          <a:prstGeom prst="rect">
            <a:avLst/>
          </a:prstGeom>
        </p:spPr>
      </p:pic>
    </p:spTree>
    <p:extLst>
      <p:ext uri="{BB962C8B-B14F-4D97-AF65-F5344CB8AC3E}">
        <p14:creationId xmlns:p14="http://schemas.microsoft.com/office/powerpoint/2010/main" val="95599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9">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1">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c 33">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F0215F-8539-2841-A5A5-9F72A47DA4D3}"/>
              </a:ext>
            </a:extLst>
          </p:cNvPr>
          <p:cNvSpPr>
            <a:spLocks noGrp="1"/>
          </p:cNvSpPr>
          <p:nvPr>
            <p:ph type="title"/>
          </p:nvPr>
        </p:nvSpPr>
        <p:spPr>
          <a:xfrm>
            <a:off x="838200" y="643467"/>
            <a:ext cx="2951205" cy="5571066"/>
          </a:xfrm>
        </p:spPr>
        <p:txBody>
          <a:bodyPr>
            <a:normAutofit/>
          </a:bodyPr>
          <a:lstStyle/>
          <a:p>
            <a:r>
              <a:rPr lang="en-US" b="1" i="1">
                <a:solidFill>
                  <a:srgbClr val="FFFFFF"/>
                </a:solidFill>
              </a:rPr>
              <a:t>Agenda</a:t>
            </a:r>
          </a:p>
        </p:txBody>
      </p:sp>
      <p:graphicFrame>
        <p:nvGraphicFramePr>
          <p:cNvPr id="44" name="Content Placeholder 2">
            <a:extLst>
              <a:ext uri="{FF2B5EF4-FFF2-40B4-BE49-F238E27FC236}">
                <a16:creationId xmlns:a16="http://schemas.microsoft.com/office/drawing/2014/main" id="{D50046F5-10A2-44B8-8D69-6049862F2C81}"/>
              </a:ext>
            </a:extLst>
          </p:cNvPr>
          <p:cNvGraphicFramePr>
            <a:graphicFrameLocks noGrp="1"/>
          </p:cNvGraphicFramePr>
          <p:nvPr>
            <p:ph idx="1"/>
            <p:extLst>
              <p:ext uri="{D42A27DB-BD31-4B8C-83A1-F6EECF244321}">
                <p14:modId xmlns:p14="http://schemas.microsoft.com/office/powerpoint/2010/main" val="2712396039"/>
              </p:ext>
            </p:extLst>
          </p:nvPr>
        </p:nvGraphicFramePr>
        <p:xfrm>
          <a:off x="5237018" y="653693"/>
          <a:ext cx="6303729"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7512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CD16-6E98-8A46-9CC3-EBE3A3D2A1EA}"/>
              </a:ext>
            </a:extLst>
          </p:cNvPr>
          <p:cNvSpPr>
            <a:spLocks noGrp="1"/>
          </p:cNvSpPr>
          <p:nvPr>
            <p:ph type="title"/>
          </p:nvPr>
        </p:nvSpPr>
        <p:spPr/>
        <p:txBody>
          <a:bodyPr/>
          <a:lstStyle/>
          <a:p>
            <a:endParaRPr lang="en-US"/>
          </a:p>
        </p:txBody>
      </p:sp>
      <p:pic>
        <p:nvPicPr>
          <p:cNvPr id="5" name="Content Placeholder 4" descr="A picture containing text, clipart&#10;&#10;Description automatically generated">
            <a:extLst>
              <a:ext uri="{FF2B5EF4-FFF2-40B4-BE49-F238E27FC236}">
                <a16:creationId xmlns:a16="http://schemas.microsoft.com/office/drawing/2014/main" id="{89ABF120-E4D9-BE4A-9BC8-BC114B0D2AE0}"/>
              </a:ext>
            </a:extLst>
          </p:cNvPr>
          <p:cNvPicPr>
            <a:picLocks noGrp="1" noChangeAspect="1"/>
          </p:cNvPicPr>
          <p:nvPr>
            <p:ph idx="1"/>
          </p:nvPr>
        </p:nvPicPr>
        <p:blipFill>
          <a:blip r:embed="rId2"/>
          <a:stretch>
            <a:fillRect/>
          </a:stretch>
        </p:blipFill>
        <p:spPr>
          <a:xfrm>
            <a:off x="110970" y="236220"/>
            <a:ext cx="11970060" cy="6385559"/>
          </a:xfrm>
        </p:spPr>
      </p:pic>
    </p:spTree>
    <p:extLst>
      <p:ext uri="{BB962C8B-B14F-4D97-AF65-F5344CB8AC3E}">
        <p14:creationId xmlns:p14="http://schemas.microsoft.com/office/powerpoint/2010/main" val="3071931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60">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C82752-89E4-6B49-BC21-67B96D6FCD1B}"/>
              </a:ext>
            </a:extLst>
          </p:cNvPr>
          <p:cNvSpPr>
            <a:spLocks noGrp="1"/>
          </p:cNvSpPr>
          <p:nvPr>
            <p:ph type="title"/>
          </p:nvPr>
        </p:nvSpPr>
        <p:spPr>
          <a:xfrm>
            <a:off x="838201" y="365125"/>
            <a:ext cx="5393360" cy="1325563"/>
          </a:xfrm>
        </p:spPr>
        <p:txBody>
          <a:bodyPr>
            <a:normAutofit/>
          </a:bodyPr>
          <a:lstStyle/>
          <a:p>
            <a:r>
              <a:rPr lang="en-US" b="1" dirty="0"/>
              <a:t>Stakeholders</a:t>
            </a:r>
          </a:p>
        </p:txBody>
      </p:sp>
      <p:sp>
        <p:nvSpPr>
          <p:cNvPr id="79" name="Freeform: Shape 62">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CE83CCF-6333-D346-9EE3-96B3A642DBE2}"/>
              </a:ext>
            </a:extLst>
          </p:cNvPr>
          <p:cNvSpPr>
            <a:spLocks noGrp="1"/>
          </p:cNvSpPr>
          <p:nvPr>
            <p:ph idx="1"/>
          </p:nvPr>
        </p:nvSpPr>
        <p:spPr>
          <a:xfrm>
            <a:off x="753136" y="1248289"/>
            <a:ext cx="5738299" cy="5059913"/>
          </a:xfrm>
        </p:spPr>
        <p:txBody>
          <a:bodyPr>
            <a:normAutofit lnSpcReduction="10000"/>
          </a:bodyPr>
          <a:lstStyle/>
          <a:p>
            <a:pPr marL="0" indent="0">
              <a:lnSpc>
                <a:spcPct val="110000"/>
              </a:lnSpc>
              <a:spcBef>
                <a:spcPts val="0"/>
              </a:spcBef>
              <a:spcAft>
                <a:spcPts val="600"/>
              </a:spcAft>
              <a:buNone/>
            </a:pPr>
            <a:endParaRPr lang="en-US" sz="1900" dirty="0">
              <a:latin typeface="Georgia" panose="02040502050405020303" pitchFamily="18" charset="0"/>
            </a:endParaRPr>
          </a:p>
          <a:p>
            <a:pPr marL="0" indent="0">
              <a:lnSpc>
                <a:spcPct val="110000"/>
              </a:lnSpc>
              <a:spcBef>
                <a:spcPts val="0"/>
              </a:spcBef>
              <a:spcAft>
                <a:spcPts val="600"/>
              </a:spcAft>
              <a:buNone/>
            </a:pPr>
            <a:r>
              <a:rPr lang="en-US" sz="1900" dirty="0">
                <a:latin typeface="Georgia" panose="02040502050405020303" pitchFamily="18" charset="0"/>
              </a:rPr>
              <a:t>Some questions to ask stakeholders to ensure a comprehensive logic model is  developed:</a:t>
            </a:r>
          </a:p>
          <a:p>
            <a:pPr marL="0" indent="0">
              <a:lnSpc>
                <a:spcPct val="110000"/>
              </a:lnSpc>
              <a:spcBef>
                <a:spcPts val="0"/>
              </a:spcBef>
              <a:spcAft>
                <a:spcPts val="600"/>
              </a:spcAft>
              <a:buNone/>
            </a:pPr>
            <a:endParaRPr lang="en-US" sz="1900" dirty="0">
              <a:latin typeface="Georgia" panose="02040502050405020303" pitchFamily="18" charset="0"/>
            </a:endParaRPr>
          </a:p>
          <a:p>
            <a:pPr>
              <a:lnSpc>
                <a:spcPct val="110000"/>
              </a:lnSpc>
              <a:spcBef>
                <a:spcPts val="0"/>
              </a:spcBef>
              <a:spcAft>
                <a:spcPts val="600"/>
              </a:spcAft>
              <a:buFont typeface="Wingdings" pitchFamily="2" charset="2"/>
              <a:buChar char="Ø"/>
            </a:pPr>
            <a:r>
              <a:rPr lang="en-US" sz="1900" dirty="0">
                <a:latin typeface="Georgia" panose="02040502050405020303" pitchFamily="18" charset="0"/>
              </a:rPr>
              <a:t>Are there additional resources being used that are not reflected in the “inputs” column? </a:t>
            </a:r>
          </a:p>
          <a:p>
            <a:pPr>
              <a:lnSpc>
                <a:spcPct val="110000"/>
              </a:lnSpc>
              <a:spcBef>
                <a:spcPts val="0"/>
              </a:spcBef>
              <a:spcAft>
                <a:spcPts val="600"/>
              </a:spcAft>
              <a:buFont typeface="Wingdings" pitchFamily="2" charset="2"/>
              <a:buChar char="Ø"/>
            </a:pPr>
            <a:r>
              <a:rPr lang="en-US" sz="1900" dirty="0">
                <a:latin typeface="Georgia" panose="02040502050405020303" pitchFamily="18" charset="0"/>
              </a:rPr>
              <a:t>Do the activities listed represent your understanding of what is being carried out? </a:t>
            </a:r>
          </a:p>
          <a:p>
            <a:pPr>
              <a:lnSpc>
                <a:spcPct val="110000"/>
              </a:lnSpc>
              <a:spcBef>
                <a:spcPts val="0"/>
              </a:spcBef>
              <a:spcAft>
                <a:spcPts val="600"/>
              </a:spcAft>
              <a:buFont typeface="Wingdings" pitchFamily="2" charset="2"/>
              <a:buChar char="Ø"/>
            </a:pPr>
            <a:r>
              <a:rPr lang="en-US" sz="1900" dirty="0">
                <a:latin typeface="Georgia" panose="02040502050405020303" pitchFamily="18" charset="0"/>
              </a:rPr>
              <a:t>Are the objectives that the client listed being reached through the activities?</a:t>
            </a:r>
          </a:p>
          <a:p>
            <a:pPr>
              <a:lnSpc>
                <a:spcPct val="110000"/>
              </a:lnSpc>
              <a:spcBef>
                <a:spcPts val="0"/>
              </a:spcBef>
              <a:spcAft>
                <a:spcPts val="600"/>
              </a:spcAft>
              <a:buFont typeface="Wingdings" pitchFamily="2" charset="2"/>
              <a:buChar char="Ø"/>
            </a:pPr>
            <a:r>
              <a:rPr lang="en-US" sz="1900" dirty="0">
                <a:latin typeface="Georgia" panose="02040502050405020303" pitchFamily="18" charset="0"/>
              </a:rPr>
              <a:t>Are the outcomes what you expect to see as a result? </a:t>
            </a:r>
          </a:p>
          <a:p>
            <a:pPr>
              <a:lnSpc>
                <a:spcPct val="110000"/>
              </a:lnSpc>
              <a:spcBef>
                <a:spcPts val="0"/>
              </a:spcBef>
              <a:spcAft>
                <a:spcPts val="600"/>
              </a:spcAft>
              <a:buFont typeface="Wingdings" pitchFamily="2" charset="2"/>
              <a:buChar char="Ø"/>
            </a:pPr>
            <a:r>
              <a:rPr lang="en-US" sz="1900" dirty="0">
                <a:latin typeface="Georgia" panose="02040502050405020303" pitchFamily="18" charset="0"/>
              </a:rPr>
              <a:t>Are the outcomes reasonable to expect given the level of investment, timeline, and activities?</a:t>
            </a:r>
          </a:p>
        </p:txBody>
      </p:sp>
      <p:sp>
        <p:nvSpPr>
          <p:cNvPr id="80" name="Oval 64">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66">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D7E60FF-1C1F-DC41-ABF5-449B17DA89B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1596" r="22153" b="-2"/>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82" name="Freeform: Shape 68">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4254"/>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3" name="Straight Connector 70">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84" name="Freeform: Shape 72">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Freeform: Shape 74">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23449"/>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430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C82752-89E4-6B49-BC21-67B96D6FCD1B}"/>
              </a:ext>
            </a:extLst>
          </p:cNvPr>
          <p:cNvSpPr>
            <a:spLocks noGrp="1"/>
          </p:cNvSpPr>
          <p:nvPr>
            <p:ph type="title"/>
          </p:nvPr>
        </p:nvSpPr>
        <p:spPr>
          <a:xfrm>
            <a:off x="5894962" y="479493"/>
            <a:ext cx="5458838" cy="1325563"/>
          </a:xfrm>
        </p:spPr>
        <p:txBody>
          <a:bodyPr>
            <a:normAutofit/>
          </a:bodyPr>
          <a:lstStyle/>
          <a:p>
            <a:r>
              <a:rPr lang="en-US" b="1" dirty="0"/>
              <a:t>Stakeholders</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D7E60FF-1C1F-DC41-ABF5-449B17DA89B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1595" r="22156" b="2"/>
          <a:stretch/>
        </p:blipFill>
        <p:spPr>
          <a:xfrm>
            <a:off x="703182" y="955444"/>
            <a:ext cx="4777381" cy="477736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CCE83CCF-6333-D346-9EE3-96B3A642DBE2}"/>
              </a:ext>
            </a:extLst>
          </p:cNvPr>
          <p:cNvSpPr>
            <a:spLocks noGrp="1"/>
          </p:cNvSpPr>
          <p:nvPr>
            <p:ph idx="1"/>
          </p:nvPr>
        </p:nvSpPr>
        <p:spPr>
          <a:xfrm>
            <a:off x="5894962" y="1984443"/>
            <a:ext cx="5458838" cy="4192520"/>
          </a:xfrm>
        </p:spPr>
        <p:txBody>
          <a:bodyPr>
            <a:normAutofit/>
          </a:bodyPr>
          <a:lstStyle/>
          <a:p>
            <a:pPr marL="0" indent="0">
              <a:spcBef>
                <a:spcPts val="0"/>
              </a:spcBef>
              <a:spcAft>
                <a:spcPts val="600"/>
              </a:spcAft>
              <a:buNone/>
            </a:pPr>
            <a:r>
              <a:rPr lang="en-US" sz="2200" dirty="0">
                <a:latin typeface="Georgia" panose="02040502050405020303" pitchFamily="18" charset="0"/>
              </a:rPr>
              <a:t>Did you review the logic model with key Stakeholders </a:t>
            </a:r>
            <a:r>
              <a:rPr lang="en-US" sz="2200" i="1" dirty="0">
                <a:latin typeface="Georgia" panose="02040502050405020303" pitchFamily="18" charset="0"/>
              </a:rPr>
              <a:t>(extended family, children, friends, or advocates) </a:t>
            </a:r>
            <a:r>
              <a:rPr lang="en-US" sz="2200" dirty="0">
                <a:latin typeface="Georgia" panose="02040502050405020303" pitchFamily="18" charset="0"/>
              </a:rPr>
              <a:t>to ensure you have a common understanding of the safety elements?</a:t>
            </a:r>
          </a:p>
          <a:p>
            <a:pPr marL="0" indent="0">
              <a:spcBef>
                <a:spcPts val="0"/>
              </a:spcBef>
              <a:spcAft>
                <a:spcPts val="600"/>
              </a:spcAft>
              <a:buNone/>
            </a:pPr>
            <a:endParaRPr lang="en-US" sz="2200" dirty="0">
              <a:latin typeface="Georgia" panose="02040502050405020303" pitchFamily="18" charset="0"/>
            </a:endParaRPr>
          </a:p>
          <a:p>
            <a:pPr marL="0" indent="0">
              <a:spcBef>
                <a:spcPts val="0"/>
              </a:spcBef>
              <a:spcAft>
                <a:spcPts val="600"/>
              </a:spcAft>
              <a:buNone/>
            </a:pPr>
            <a:r>
              <a:rPr lang="en-US" sz="2200" b="1" i="1" dirty="0">
                <a:latin typeface="Georgia" panose="02040502050405020303" pitchFamily="18" charset="0"/>
              </a:rPr>
              <a:t>When you share the logic model with stakeholders, stress to them that a logic model is always in draft form, as life is always changing and evolving to adapt to external conditions or internal changes.</a:t>
            </a:r>
          </a:p>
          <a:p>
            <a:pPr marL="0" indent="0">
              <a:spcBef>
                <a:spcPts val="0"/>
              </a:spcBef>
              <a:spcAft>
                <a:spcPts val="600"/>
              </a:spcAft>
              <a:buNone/>
            </a:pPr>
            <a:endParaRPr lang="en-US" sz="2200" dirty="0">
              <a:latin typeface="Georgia" panose="02040502050405020303" pitchFamily="18" charset="0"/>
            </a:endParaRPr>
          </a:p>
        </p:txBody>
      </p:sp>
    </p:spTree>
    <p:extLst>
      <p:ext uri="{BB962C8B-B14F-4D97-AF65-F5344CB8AC3E}">
        <p14:creationId xmlns:p14="http://schemas.microsoft.com/office/powerpoint/2010/main" val="3740807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AA5ED585-FEBB-4DAD-84C0-97BEE6C36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8933" y="4841194"/>
            <a:ext cx="1737401" cy="959536"/>
          </a:xfrm>
          <a:custGeom>
            <a:avLst/>
            <a:gdLst/>
            <a:ahLst/>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F6AC352-A720-4DB3-87CA-A33B0607C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5" name="Picture 3" descr="Cottage Health - Evaluation Toolkit - Planning">
            <a:extLst>
              <a:ext uri="{FF2B5EF4-FFF2-40B4-BE49-F238E27FC236}">
                <a16:creationId xmlns:a16="http://schemas.microsoft.com/office/drawing/2014/main" id="{A8C1EF7C-1115-B442-B07F-C5822B3A7E7D}"/>
              </a:ext>
            </a:extLst>
          </p:cNvPr>
          <p:cNvPicPr>
            <a:picLocks noGrp="1" noChangeAspect="1" noChangeArrowheads="1"/>
          </p:cNvPicPr>
          <p:nvPr>
            <p:ph idx="1"/>
          </p:nvPr>
        </p:nvPicPr>
        <p:blipFill rotWithShape="1">
          <a:blip r:embed="rId2" r:link="rId3">
            <a:extLst>
              <a:ext uri="{28A0092B-C50C-407E-A947-70E740481C1C}">
                <a14:useLocalDpi xmlns:a14="http://schemas.microsoft.com/office/drawing/2010/main" val="0"/>
              </a:ext>
            </a:extLst>
          </a:blip>
          <a:srcRect t="2004" r="1" b="4875"/>
          <a:stretch>
            <a:fillRect/>
          </a:stretch>
        </p:blipFill>
        <p:spPr bwMode="auto">
          <a:xfrm>
            <a:off x="261682" y="233061"/>
            <a:ext cx="11668636" cy="6391879"/>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a:noFill/>
          <a:extLst>
            <a:ext uri="{909E8E84-426E-40DD-AFC4-6F175D3DCCD1}">
              <a14:hiddenFill xmlns:a14="http://schemas.microsoft.com/office/drawing/2010/main">
                <a:solidFill>
                  <a:srgbClr val="FFFFFF"/>
                </a:solidFill>
              </a14:hiddenFill>
            </a:ext>
          </a:extLst>
        </p:spPr>
      </p:pic>
      <p:sp>
        <p:nvSpPr>
          <p:cNvPr id="76" name="Arc 7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820704" y="368138"/>
            <a:ext cx="2987899" cy="2987899"/>
          </a:xfrm>
          <a:prstGeom prst="arc">
            <a:avLst>
              <a:gd name="adj1" fmla="val 16200000"/>
              <a:gd name="adj2" fmla="val 2287352"/>
            </a:avLst>
          </a:prstGeom>
          <a:ln w="127000" cap="rnd">
            <a:solidFill>
              <a:schemeClr val="accent2">
                <a:lumMod val="7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740" y="5694291"/>
            <a:ext cx="546100" cy="5461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2">
            <a:extLst>
              <a:ext uri="{FF2B5EF4-FFF2-40B4-BE49-F238E27FC236}">
                <a16:creationId xmlns:a16="http://schemas.microsoft.com/office/drawing/2014/main" id="{618306A8-DAC5-E640-8AE8-379F8B04A8A8}"/>
              </a:ext>
            </a:extLst>
          </p:cNvPr>
          <p:cNvSpPr>
            <a:spLocks noChangeArrowheads="1"/>
          </p:cNvSpPr>
          <p:nvPr/>
        </p:nvSpPr>
        <p:spPr bwMode="auto">
          <a:xfrm>
            <a:off x="2794000" y="1943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57716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DF0044-6C40-5E4C-81B3-2068500460F1}"/>
              </a:ext>
            </a:extLst>
          </p:cNvPr>
          <p:cNvPicPr>
            <a:picLocks noGrp="1" noChangeAspect="1"/>
          </p:cNvPicPr>
          <p:nvPr>
            <p:ph idx="1"/>
          </p:nvPr>
        </p:nvPicPr>
        <p:blipFill>
          <a:blip r:embed="rId2"/>
          <a:stretch>
            <a:fillRect/>
          </a:stretch>
        </p:blipFill>
        <p:spPr>
          <a:xfrm>
            <a:off x="2314937" y="509286"/>
            <a:ext cx="9454779" cy="6221724"/>
          </a:xfrm>
        </p:spPr>
      </p:pic>
      <p:sp>
        <p:nvSpPr>
          <p:cNvPr id="6" name="TextBox 5">
            <a:extLst>
              <a:ext uri="{FF2B5EF4-FFF2-40B4-BE49-F238E27FC236}">
                <a16:creationId xmlns:a16="http://schemas.microsoft.com/office/drawing/2014/main" id="{7CDD4B4E-FC5E-364A-9776-6A6D6C9B643C}"/>
              </a:ext>
            </a:extLst>
          </p:cNvPr>
          <p:cNvSpPr txBox="1"/>
          <p:nvPr/>
        </p:nvSpPr>
        <p:spPr>
          <a:xfrm>
            <a:off x="231494" y="671332"/>
            <a:ext cx="2002420" cy="3139321"/>
          </a:xfrm>
          <a:prstGeom prst="rect">
            <a:avLst/>
          </a:prstGeom>
          <a:noFill/>
        </p:spPr>
        <p:txBody>
          <a:bodyPr wrap="square" rtlCol="0">
            <a:spAutoFit/>
          </a:bodyPr>
          <a:lstStyle/>
          <a:p>
            <a:pPr algn="ctr"/>
            <a:r>
              <a:rPr lang="en-US" b="1" dirty="0"/>
              <a:t>Break Out  Rooms</a:t>
            </a:r>
          </a:p>
          <a:p>
            <a:endParaRPr lang="en-US" dirty="0"/>
          </a:p>
          <a:p>
            <a:endParaRPr lang="en-US" dirty="0"/>
          </a:p>
          <a:p>
            <a:pPr marL="285750" indent="-285750">
              <a:buFont typeface="Arial" panose="020B0604020202020204" pitchFamily="34" charset="0"/>
              <a:buChar char="•"/>
            </a:pPr>
            <a:r>
              <a:rPr lang="en-US" dirty="0"/>
              <a:t>Inputs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Activities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Outcomes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Outputs</a:t>
            </a:r>
          </a:p>
        </p:txBody>
      </p:sp>
    </p:spTree>
    <p:extLst>
      <p:ext uri="{BB962C8B-B14F-4D97-AF65-F5344CB8AC3E}">
        <p14:creationId xmlns:p14="http://schemas.microsoft.com/office/powerpoint/2010/main" val="4253376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 arrow&#10;&#10;Description automatically generated">
            <a:extLst>
              <a:ext uri="{FF2B5EF4-FFF2-40B4-BE49-F238E27FC236}">
                <a16:creationId xmlns:a16="http://schemas.microsoft.com/office/drawing/2014/main" id="{B529F7CA-BABC-0246-A1A0-2E6D346AF97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370" r="1182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11">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C82752-89E4-6B49-BC21-67B96D6FCD1B}"/>
              </a:ext>
            </a:extLst>
          </p:cNvPr>
          <p:cNvSpPr>
            <a:spLocks noGrp="1"/>
          </p:cNvSpPr>
          <p:nvPr>
            <p:ph type="title"/>
          </p:nvPr>
        </p:nvSpPr>
        <p:spPr>
          <a:xfrm>
            <a:off x="4855591" y="407987"/>
            <a:ext cx="5721484" cy="1325563"/>
          </a:xfrm>
        </p:spPr>
        <p:txBody>
          <a:bodyPr>
            <a:normAutofit/>
          </a:bodyPr>
          <a:lstStyle/>
          <a:p>
            <a:r>
              <a:rPr lang="en-US" b="1" dirty="0"/>
              <a:t>Did you test the logic of your logic model?</a:t>
            </a:r>
          </a:p>
        </p:txBody>
      </p:sp>
      <p:sp>
        <p:nvSpPr>
          <p:cNvPr id="3" name="Content Placeholder 2">
            <a:extLst>
              <a:ext uri="{FF2B5EF4-FFF2-40B4-BE49-F238E27FC236}">
                <a16:creationId xmlns:a16="http://schemas.microsoft.com/office/drawing/2014/main" id="{CCE83CCF-6333-D346-9EE3-96B3A642DBE2}"/>
              </a:ext>
            </a:extLst>
          </p:cNvPr>
          <p:cNvSpPr>
            <a:spLocks noGrp="1"/>
          </p:cNvSpPr>
          <p:nvPr>
            <p:ph idx="1"/>
          </p:nvPr>
        </p:nvSpPr>
        <p:spPr>
          <a:xfrm>
            <a:off x="4855591" y="1930399"/>
            <a:ext cx="6692941" cy="4289425"/>
          </a:xfrm>
        </p:spPr>
        <p:txBody>
          <a:bodyPr>
            <a:normAutofit/>
          </a:bodyPr>
          <a:lstStyle/>
          <a:p>
            <a:pPr marL="0" indent="0">
              <a:spcBef>
                <a:spcPts val="0"/>
              </a:spcBef>
              <a:spcAft>
                <a:spcPts val="600"/>
              </a:spcAft>
              <a:buNone/>
            </a:pPr>
            <a:r>
              <a:rPr lang="en-US" sz="1900" i="1" dirty="0">
                <a:latin typeface="Georgia" panose="02040502050405020303" pitchFamily="18" charset="0"/>
              </a:rPr>
              <a:t>A logic model can work in both directions. Start from the left side if you are evaluating an existing goal. Start from the right side if you are developing an evaluation for a new goal for the </a:t>
            </a:r>
            <a:r>
              <a:rPr lang="en-US" sz="1900" i="1" dirty="0" err="1">
                <a:latin typeface="Georgia" panose="02040502050405020303" pitchFamily="18" charset="0"/>
              </a:rPr>
              <a:t>clienty</a:t>
            </a:r>
            <a:r>
              <a:rPr lang="en-US" sz="1900" i="1" dirty="0">
                <a:latin typeface="Georgia" panose="02040502050405020303" pitchFamily="18" charset="0"/>
              </a:rPr>
              <a:t>.</a:t>
            </a:r>
          </a:p>
          <a:p>
            <a:pPr marL="0" indent="0">
              <a:spcBef>
                <a:spcPts val="0"/>
              </a:spcBef>
              <a:spcAft>
                <a:spcPts val="600"/>
              </a:spcAft>
              <a:buNone/>
            </a:pPr>
            <a:endParaRPr lang="en-US" sz="1900" i="1" dirty="0">
              <a:latin typeface="Georgia" panose="02040502050405020303" pitchFamily="18" charset="0"/>
            </a:endParaRPr>
          </a:p>
          <a:p>
            <a:pPr marL="0" indent="0">
              <a:spcBef>
                <a:spcPts val="0"/>
              </a:spcBef>
              <a:spcAft>
                <a:spcPts val="600"/>
              </a:spcAft>
              <a:buNone/>
            </a:pPr>
            <a:r>
              <a:rPr lang="en-US" sz="1900" i="1" dirty="0">
                <a:latin typeface="Georgia" panose="02040502050405020303" pitchFamily="18" charset="0"/>
              </a:rPr>
              <a:t>If you start from the left side, you can talk about how you are including specific inputs and activities “so that” you can achieve short and long term changes that are the goal of your client’s plan for safety.</a:t>
            </a:r>
          </a:p>
          <a:p>
            <a:pPr marL="0" indent="0">
              <a:spcBef>
                <a:spcPts val="0"/>
              </a:spcBef>
              <a:spcAft>
                <a:spcPts val="600"/>
              </a:spcAft>
              <a:buNone/>
            </a:pPr>
            <a:endParaRPr lang="en-US" sz="1900" i="1" dirty="0">
              <a:latin typeface="Georgia" panose="02040502050405020303" pitchFamily="18" charset="0"/>
            </a:endParaRPr>
          </a:p>
          <a:p>
            <a:pPr marL="0" indent="0">
              <a:spcBef>
                <a:spcPts val="0"/>
              </a:spcBef>
              <a:spcAft>
                <a:spcPts val="600"/>
              </a:spcAft>
              <a:buNone/>
            </a:pPr>
            <a:r>
              <a:rPr lang="en-US" sz="1900" i="1" dirty="0">
                <a:latin typeface="Georgia" panose="02040502050405020303" pitchFamily="18" charset="0"/>
              </a:rPr>
              <a:t>If you start from the right side, test it by walking backwards from long-term outcomes and asking a series of “how?” questions.</a:t>
            </a:r>
          </a:p>
        </p:txBody>
      </p:sp>
    </p:spTree>
    <p:extLst>
      <p:ext uri="{BB962C8B-B14F-4D97-AF65-F5344CB8AC3E}">
        <p14:creationId xmlns:p14="http://schemas.microsoft.com/office/powerpoint/2010/main" val="1801067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social media post&#10;&#10;Description automatically generated">
            <a:extLst>
              <a:ext uri="{FF2B5EF4-FFF2-40B4-BE49-F238E27FC236}">
                <a16:creationId xmlns:a16="http://schemas.microsoft.com/office/drawing/2014/main" id="{F4E71583-B363-FA42-A450-F008EAE493E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3349" y="0"/>
            <a:ext cx="11630025" cy="6858000"/>
          </a:xfrm>
          <a:prstGeom prst="rect">
            <a:avLst/>
          </a:prstGeom>
        </p:spPr>
      </p:pic>
    </p:spTree>
    <p:extLst>
      <p:ext uri="{BB962C8B-B14F-4D97-AF65-F5344CB8AC3E}">
        <p14:creationId xmlns:p14="http://schemas.microsoft.com/office/powerpoint/2010/main" val="6330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72F08-9964-AD43-8D41-F847515240DD}"/>
              </a:ext>
            </a:extLst>
          </p:cNvPr>
          <p:cNvSpPr>
            <a:spLocks noGrp="1"/>
          </p:cNvSpPr>
          <p:nvPr>
            <p:ph type="title"/>
          </p:nvPr>
        </p:nvSpPr>
        <p:spPr>
          <a:xfrm>
            <a:off x="838200" y="365125"/>
            <a:ext cx="2286000" cy="1325563"/>
          </a:xfrm>
        </p:spPr>
        <p:txBody>
          <a:bodyPr/>
          <a:lstStyle/>
          <a:p>
            <a:r>
              <a:rPr lang="en-US" b="1" dirty="0">
                <a:latin typeface="Georgia" panose="02040502050405020303" pitchFamily="18" charset="0"/>
              </a:rPr>
              <a:t>First Steps</a:t>
            </a:r>
          </a:p>
        </p:txBody>
      </p:sp>
      <p:pic>
        <p:nvPicPr>
          <p:cNvPr id="5" name="Content Placeholder 4">
            <a:extLst>
              <a:ext uri="{FF2B5EF4-FFF2-40B4-BE49-F238E27FC236}">
                <a16:creationId xmlns:a16="http://schemas.microsoft.com/office/drawing/2014/main" id="{4E245E02-2A97-FF43-9AE9-CC0F1E67BCE1}"/>
              </a:ext>
            </a:extLst>
          </p:cNvPr>
          <p:cNvPicPr>
            <a:picLocks noGrp="1" noChangeAspect="1"/>
          </p:cNvPicPr>
          <p:nvPr>
            <p:ph idx="1"/>
          </p:nvPr>
        </p:nvPicPr>
        <p:blipFill>
          <a:blip r:embed="rId2"/>
          <a:stretch>
            <a:fillRect/>
          </a:stretch>
        </p:blipFill>
        <p:spPr>
          <a:xfrm>
            <a:off x="2824224" y="365125"/>
            <a:ext cx="3854368" cy="6479009"/>
          </a:xfrm>
        </p:spPr>
      </p:pic>
    </p:spTree>
    <p:extLst>
      <p:ext uri="{BB962C8B-B14F-4D97-AF65-F5344CB8AC3E}">
        <p14:creationId xmlns:p14="http://schemas.microsoft.com/office/powerpoint/2010/main" val="2066487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3A96-ADE9-7148-9F00-E5FD4FA7D380}"/>
              </a:ext>
            </a:extLst>
          </p:cNvPr>
          <p:cNvSpPr>
            <a:spLocks noGrp="1"/>
          </p:cNvSpPr>
          <p:nvPr>
            <p:ph type="title"/>
          </p:nvPr>
        </p:nvSpPr>
        <p:spPr/>
        <p:txBody>
          <a:bodyPr/>
          <a:lstStyle/>
          <a:p>
            <a:endParaRPr lang="en-US"/>
          </a:p>
        </p:txBody>
      </p:sp>
      <p:pic>
        <p:nvPicPr>
          <p:cNvPr id="5" name="Content Placeholder 4" descr="A picture containing person, indoor&#10;&#10;Description automatically generated">
            <a:extLst>
              <a:ext uri="{FF2B5EF4-FFF2-40B4-BE49-F238E27FC236}">
                <a16:creationId xmlns:a16="http://schemas.microsoft.com/office/drawing/2014/main" id="{2A91039B-8F59-CE4E-8D38-75402C97B834}"/>
              </a:ext>
            </a:extLst>
          </p:cNvPr>
          <p:cNvPicPr>
            <a:picLocks noGrp="1" noChangeAspect="1"/>
          </p:cNvPicPr>
          <p:nvPr>
            <p:ph idx="1"/>
          </p:nvPr>
        </p:nvPicPr>
        <p:blipFill>
          <a:blip r:embed="rId2"/>
          <a:stretch>
            <a:fillRect/>
          </a:stretch>
        </p:blipFill>
        <p:spPr>
          <a:xfrm>
            <a:off x="457200" y="624840"/>
            <a:ext cx="11140440" cy="5577840"/>
          </a:xfrm>
        </p:spPr>
      </p:pic>
    </p:spTree>
    <p:extLst>
      <p:ext uri="{BB962C8B-B14F-4D97-AF65-F5344CB8AC3E}">
        <p14:creationId xmlns:p14="http://schemas.microsoft.com/office/powerpoint/2010/main" val="1706895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8930EBA3-4D2E-42E8-B828-834555328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E8759D-3D21-DE4A-946B-5E832DF2B3EF}"/>
              </a:ext>
            </a:extLst>
          </p:cNvPr>
          <p:cNvSpPr>
            <a:spLocks noGrp="1"/>
          </p:cNvSpPr>
          <p:nvPr>
            <p:ph type="title"/>
          </p:nvPr>
        </p:nvSpPr>
        <p:spPr>
          <a:xfrm>
            <a:off x="6417732" y="957715"/>
            <a:ext cx="5130798" cy="2750419"/>
          </a:xfrm>
        </p:spPr>
        <p:txBody>
          <a:bodyPr vert="horz" lIns="91440" tIns="45720" rIns="91440" bIns="45720" rtlCol="0" anchor="b">
            <a:normAutofit/>
          </a:bodyPr>
          <a:lstStyle/>
          <a:p>
            <a:pPr algn="ctr"/>
            <a:endParaRPr lang="en-US" sz="6000" kern="1200" dirty="0">
              <a:solidFill>
                <a:schemeClr val="tx1"/>
              </a:solidFill>
              <a:latin typeface="+mj-lt"/>
              <a:ea typeface="+mj-ea"/>
              <a:cs typeface="+mj-cs"/>
            </a:endParaRPr>
          </a:p>
        </p:txBody>
      </p:sp>
      <p:pic>
        <p:nvPicPr>
          <p:cNvPr id="5" name="Content Placeholder 4" descr="Diagram&#10;&#10;Description automatically generated">
            <a:extLst>
              <a:ext uri="{FF2B5EF4-FFF2-40B4-BE49-F238E27FC236}">
                <a16:creationId xmlns:a16="http://schemas.microsoft.com/office/drawing/2014/main" id="{E27848C9-83BF-8543-91A5-6803EA2B389B}"/>
              </a:ext>
            </a:extLst>
          </p:cNvPr>
          <p:cNvPicPr>
            <a:picLocks noGrp="1" noChangeAspect="1"/>
          </p:cNvPicPr>
          <p:nvPr>
            <p:ph idx="1"/>
          </p:nvPr>
        </p:nvPicPr>
        <p:blipFill>
          <a:blip r:embed="rId2"/>
          <a:stretch>
            <a:fillRect/>
          </a:stretch>
        </p:blipFill>
        <p:spPr>
          <a:xfrm>
            <a:off x="243782" y="282468"/>
            <a:ext cx="5737152" cy="6575532"/>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
        <p:nvSpPr>
          <p:cNvPr id="18" name="Oval 17">
            <a:extLst>
              <a:ext uri="{FF2B5EF4-FFF2-40B4-BE49-F238E27FC236}">
                <a16:creationId xmlns:a16="http://schemas.microsoft.com/office/drawing/2014/main" id="{528AA953-F4F9-4DC5-97C7-491F4AF93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079" y="5607717"/>
            <a:ext cx="513442" cy="4995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Table&#10;&#10;Description automatically generated">
            <a:extLst>
              <a:ext uri="{FF2B5EF4-FFF2-40B4-BE49-F238E27FC236}">
                <a16:creationId xmlns:a16="http://schemas.microsoft.com/office/drawing/2014/main" id="{C8DE58FD-8C9D-BC4F-AF06-0C8BBE1906D2}"/>
              </a:ext>
            </a:extLst>
          </p:cNvPr>
          <p:cNvPicPr>
            <a:picLocks noChangeAspect="1"/>
          </p:cNvPicPr>
          <p:nvPr/>
        </p:nvPicPr>
        <p:blipFill>
          <a:blip r:embed="rId3"/>
          <a:stretch>
            <a:fillRect/>
          </a:stretch>
        </p:blipFill>
        <p:spPr>
          <a:xfrm>
            <a:off x="6211068" y="-18420"/>
            <a:ext cx="5737150" cy="6470801"/>
          </a:xfrm>
          <a:prstGeom prst="rect">
            <a:avLst/>
          </a:prstGeom>
        </p:spPr>
      </p:pic>
    </p:spTree>
    <p:extLst>
      <p:ext uri="{BB962C8B-B14F-4D97-AF65-F5344CB8AC3E}">
        <p14:creationId xmlns:p14="http://schemas.microsoft.com/office/powerpoint/2010/main" val="2496473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1C0A950A-8593-D94A-B0C5-14A2D484C1E3}"/>
              </a:ext>
            </a:extLst>
          </p:cNvPr>
          <p:cNvPicPr>
            <a:picLocks noGrp="1" noChangeAspect="1"/>
          </p:cNvPicPr>
          <p:nvPr>
            <p:ph idx="1"/>
          </p:nvPr>
        </p:nvPicPr>
        <p:blipFill>
          <a:blip r:embed="rId2"/>
          <a:stretch>
            <a:fillRect/>
          </a:stretch>
        </p:blipFill>
        <p:spPr>
          <a:xfrm>
            <a:off x="838200" y="-193054"/>
            <a:ext cx="10256519" cy="7209913"/>
          </a:xfrm>
        </p:spPr>
      </p:pic>
    </p:spTree>
    <p:extLst>
      <p:ext uri="{BB962C8B-B14F-4D97-AF65-F5344CB8AC3E}">
        <p14:creationId xmlns:p14="http://schemas.microsoft.com/office/powerpoint/2010/main" val="4035825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How to write SMART goals and objectives">
            <a:hlinkClick r:id="" action="ppaction://media"/>
            <a:extLst>
              <a:ext uri="{FF2B5EF4-FFF2-40B4-BE49-F238E27FC236}">
                <a16:creationId xmlns:a16="http://schemas.microsoft.com/office/drawing/2014/main" id="{996295DF-972E-0B42-9EEC-1E7571F00D69}"/>
              </a:ext>
            </a:extLst>
          </p:cNvPr>
          <p:cNvPicPr>
            <a:picLocks noGrp="1" noRot="1" noChangeAspect="1"/>
          </p:cNvPicPr>
          <p:nvPr>
            <p:ph idx="1"/>
            <a:videoFile r:link="rId1"/>
          </p:nvPr>
        </p:nvPicPr>
        <p:blipFill>
          <a:blip r:embed="rId3"/>
          <a:stretch>
            <a:fillRect/>
          </a:stretch>
        </p:blipFill>
        <p:spPr>
          <a:xfrm>
            <a:off x="228371" y="439838"/>
            <a:ext cx="10466637" cy="5913177"/>
          </a:xfrm>
          <a:prstGeom prst="rect">
            <a:avLst/>
          </a:prstGeom>
        </p:spPr>
      </p:pic>
    </p:spTree>
    <p:extLst>
      <p:ext uri="{BB962C8B-B14F-4D97-AF65-F5344CB8AC3E}">
        <p14:creationId xmlns:p14="http://schemas.microsoft.com/office/powerpoint/2010/main" val="272301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0612E31E-23E3-0342-8C8B-77BFE1E8F2A1}"/>
              </a:ext>
            </a:extLst>
          </p:cNvPr>
          <p:cNvPicPr>
            <a:picLocks noGrp="1" noChangeAspect="1"/>
          </p:cNvPicPr>
          <p:nvPr>
            <p:ph idx="1"/>
          </p:nvPr>
        </p:nvPicPr>
        <p:blipFill>
          <a:blip r:embed="rId2"/>
          <a:stretch>
            <a:fillRect/>
          </a:stretch>
        </p:blipFill>
        <p:spPr>
          <a:xfrm>
            <a:off x="0" y="1825624"/>
            <a:ext cx="11917680" cy="5115851"/>
          </a:xfrm>
        </p:spPr>
      </p:pic>
      <p:pic>
        <p:nvPicPr>
          <p:cNvPr id="7" name="Picture 6" descr="A picture containing text, businesscard&#10;&#10;Description automatically generated">
            <a:extLst>
              <a:ext uri="{FF2B5EF4-FFF2-40B4-BE49-F238E27FC236}">
                <a16:creationId xmlns:a16="http://schemas.microsoft.com/office/drawing/2014/main" id="{20720BB5-4126-6F49-B424-83EF711779F7}"/>
              </a:ext>
            </a:extLst>
          </p:cNvPr>
          <p:cNvPicPr>
            <a:picLocks noChangeAspect="1"/>
          </p:cNvPicPr>
          <p:nvPr/>
        </p:nvPicPr>
        <p:blipFill rotWithShape="1">
          <a:blip r:embed="rId3"/>
          <a:srcRect t="12671" b="24814"/>
          <a:stretch/>
        </p:blipFill>
        <p:spPr>
          <a:xfrm>
            <a:off x="1201842" y="0"/>
            <a:ext cx="9513996" cy="1996440"/>
          </a:xfrm>
          <a:prstGeom prst="rect">
            <a:avLst/>
          </a:prstGeom>
        </p:spPr>
      </p:pic>
    </p:spTree>
    <p:extLst>
      <p:ext uri="{BB962C8B-B14F-4D97-AF65-F5344CB8AC3E}">
        <p14:creationId xmlns:p14="http://schemas.microsoft.com/office/powerpoint/2010/main" val="4259473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DF5AE56F-9B99-BA44-ADAE-97C47DBBEEC0}"/>
              </a:ext>
            </a:extLst>
          </p:cNvPr>
          <p:cNvPicPr>
            <a:picLocks noGrp="1" noChangeAspect="1"/>
          </p:cNvPicPr>
          <p:nvPr>
            <p:ph idx="1"/>
          </p:nvPr>
        </p:nvPicPr>
        <p:blipFill>
          <a:blip r:embed="rId2"/>
          <a:stretch>
            <a:fillRect/>
          </a:stretch>
        </p:blipFill>
        <p:spPr>
          <a:xfrm>
            <a:off x="1709304" y="91440"/>
            <a:ext cx="10330296" cy="6901212"/>
          </a:xfrm>
        </p:spPr>
      </p:pic>
    </p:spTree>
    <p:extLst>
      <p:ext uri="{BB962C8B-B14F-4D97-AF65-F5344CB8AC3E}">
        <p14:creationId xmlns:p14="http://schemas.microsoft.com/office/powerpoint/2010/main" val="3443761405"/>
      </p:ext>
    </p:extLst>
  </p:cSld>
  <p:clrMapOvr>
    <a:masterClrMapping/>
  </p:clrMapOvr>
</p:sld>
</file>

<file path=ppt/theme/theme1.xml><?xml version="1.0" encoding="utf-8"?>
<a:theme xmlns:a="http://schemas.openxmlformats.org/drawingml/2006/main" name="ShapesVTI">
  <a:themeElements>
    <a:clrScheme name="Office">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estival">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138</TotalTime>
  <Words>999</Words>
  <Application>Microsoft Macintosh PowerPoint</Application>
  <PresentationFormat>Widescreen</PresentationFormat>
  <Paragraphs>81</Paragraphs>
  <Slides>26</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Century Gothic</vt:lpstr>
      <vt:lpstr>Georgia</vt:lpstr>
      <vt:lpstr>Wingdings</vt:lpstr>
      <vt:lpstr>ShapesVTI</vt:lpstr>
      <vt:lpstr>Creating Logic Model</vt:lpstr>
      <vt:lpstr>Agenda</vt:lpstr>
      <vt:lpstr>First Steps</vt:lpstr>
      <vt:lpstr>PowerPoint Presentation</vt:lpstr>
      <vt:lpstr>PowerPoint Presentation</vt:lpstr>
      <vt:lpstr>PowerPoint Presentation</vt:lpstr>
      <vt:lpstr>PowerPoint Presentation</vt:lpstr>
      <vt:lpstr>PowerPoint Presentation</vt:lpstr>
      <vt:lpstr>PowerPoint Presentation</vt:lpstr>
      <vt:lpstr>Some things to avoid when creating objectives </vt:lpstr>
      <vt:lpstr>Advanced SMART goal tips and techniques</vt:lpstr>
      <vt:lpstr>Advanced SMART goal tips and techniques</vt:lpstr>
      <vt:lpstr>Basic Outline of Logic Model</vt:lpstr>
      <vt:lpstr>PowerPoint Presentation</vt:lpstr>
      <vt:lpstr>PowerPoint Presentation</vt:lpstr>
      <vt:lpstr>Logic Model A logic model can be used throughout the  lifecycle of your  clients’ recovery process.              </vt:lpstr>
      <vt:lpstr>Conversation for Breakout Rooms</vt:lpstr>
      <vt:lpstr>Conversation for Breakout Rooms</vt:lpstr>
      <vt:lpstr>PowerPoint Presentation</vt:lpstr>
      <vt:lpstr>PowerPoint Presentation</vt:lpstr>
      <vt:lpstr>Stakeholders</vt:lpstr>
      <vt:lpstr>Stakeholders</vt:lpstr>
      <vt:lpstr>PowerPoint Presentation</vt:lpstr>
      <vt:lpstr>PowerPoint Presentation</vt:lpstr>
      <vt:lpstr>Did you test the logic of your logic model?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Logic Model</dc:title>
  <dc:creator>Patricia Ann Davenport</dc:creator>
  <cp:lastModifiedBy>Patricia Ann Davenport</cp:lastModifiedBy>
  <cp:revision>1</cp:revision>
  <dcterms:created xsi:type="dcterms:W3CDTF">2020-10-26T20:32:42Z</dcterms:created>
  <dcterms:modified xsi:type="dcterms:W3CDTF">2021-01-20T18:16:13Z</dcterms:modified>
</cp:coreProperties>
</file>